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1" r:id="rId3"/>
    <p:sldId id="260" r:id="rId4"/>
    <p:sldId id="257" r:id="rId5"/>
    <p:sldId id="258" r:id="rId6"/>
    <p:sldId id="440" r:id="rId7"/>
    <p:sldId id="262" r:id="rId8"/>
    <p:sldId id="417" r:id="rId9"/>
    <p:sldId id="419" r:id="rId10"/>
    <p:sldId id="263" r:id="rId11"/>
    <p:sldId id="442" r:id="rId12"/>
    <p:sldId id="418" r:id="rId13"/>
    <p:sldId id="423" r:id="rId14"/>
    <p:sldId id="439" r:id="rId15"/>
    <p:sldId id="277" r:id="rId16"/>
    <p:sldId id="420" r:id="rId17"/>
    <p:sldId id="421" r:id="rId18"/>
    <p:sldId id="422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87" r:id="rId27"/>
    <p:sldId id="424" r:id="rId28"/>
    <p:sldId id="425" r:id="rId29"/>
    <p:sldId id="426" r:id="rId30"/>
    <p:sldId id="428" r:id="rId31"/>
    <p:sldId id="429" r:id="rId32"/>
    <p:sldId id="430" r:id="rId33"/>
    <p:sldId id="433" r:id="rId34"/>
    <p:sldId id="434" r:id="rId35"/>
    <p:sldId id="435" r:id="rId36"/>
    <p:sldId id="436" r:id="rId37"/>
    <p:sldId id="271" r:id="rId38"/>
    <p:sldId id="279" r:id="rId39"/>
    <p:sldId id="280" r:id="rId40"/>
    <p:sldId id="281" r:id="rId41"/>
    <p:sldId id="443" r:id="rId42"/>
    <p:sldId id="283" r:id="rId43"/>
    <p:sldId id="437" r:id="rId44"/>
    <p:sldId id="441" r:id="rId45"/>
    <p:sldId id="43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57598" autoAdjust="0"/>
  </p:normalViewPr>
  <p:slideViewPr>
    <p:cSldViewPr snapToGrid="0">
      <p:cViewPr varScale="1">
        <p:scale>
          <a:sx n="55" d="100"/>
          <a:sy n="55" d="100"/>
        </p:scale>
        <p:origin x="147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anxiong Guo" userId="5276411cffd89f01" providerId="LiveId" clId="{14072623-AA2A-4AB3-9388-637E3BA7EA2A}"/>
    <pc:docChg chg="undo delSld modSld">
      <pc:chgData name="Chuanxiong Guo" userId="5276411cffd89f01" providerId="LiveId" clId="{14072623-AA2A-4AB3-9388-637E3BA7EA2A}" dt="2019-10-16T05:24:15.734" v="7" actId="2696"/>
      <pc:docMkLst>
        <pc:docMk/>
      </pc:docMkLst>
      <pc:sldChg chg="modNotesTx">
        <pc:chgData name="Chuanxiong Guo" userId="5276411cffd89f01" providerId="LiveId" clId="{14072623-AA2A-4AB3-9388-637E3BA7EA2A}" dt="2019-10-16T05:21:28.247" v="1" actId="6549"/>
        <pc:sldMkLst>
          <pc:docMk/>
          <pc:sldMk cId="1805522201" sldId="257"/>
        </pc:sldMkLst>
      </pc:sldChg>
      <pc:sldChg chg="modNotesTx">
        <pc:chgData name="Chuanxiong Guo" userId="5276411cffd89f01" providerId="LiveId" clId="{14072623-AA2A-4AB3-9388-637E3BA7EA2A}" dt="2019-10-16T05:21:36.718" v="3" actId="6549"/>
        <pc:sldMkLst>
          <pc:docMk/>
          <pc:sldMk cId="1236461727" sldId="258"/>
        </pc:sldMkLst>
      </pc:sldChg>
      <pc:sldChg chg="modNotesTx">
        <pc:chgData name="Chuanxiong Guo" userId="5276411cffd89f01" providerId="LiveId" clId="{14072623-AA2A-4AB3-9388-637E3BA7EA2A}" dt="2019-10-16T05:21:24.472" v="0" actId="6549"/>
        <pc:sldMkLst>
          <pc:docMk/>
          <pc:sldMk cId="3105546276" sldId="260"/>
        </pc:sldMkLst>
      </pc:sldChg>
      <pc:sldChg chg="del">
        <pc:chgData name="Chuanxiong Guo" userId="5276411cffd89f01" providerId="LiveId" clId="{14072623-AA2A-4AB3-9388-637E3BA7EA2A}" dt="2019-10-16T05:24:15.734" v="7" actId="2696"/>
        <pc:sldMkLst>
          <pc:docMk/>
          <pc:sldMk cId="0" sldId="282"/>
        </pc:sldMkLst>
      </pc:sldChg>
      <pc:sldChg chg="modNotesTx">
        <pc:chgData name="Chuanxiong Guo" userId="5276411cffd89f01" providerId="LiveId" clId="{14072623-AA2A-4AB3-9388-637E3BA7EA2A}" dt="2019-10-16T05:24:07.817" v="6" actId="6549"/>
        <pc:sldMkLst>
          <pc:docMk/>
          <pc:sldMk cId="450982525" sldId="437"/>
        </pc:sldMkLst>
      </pc:sldChg>
      <pc:sldChg chg="modNotesTx">
        <pc:chgData name="Chuanxiong Guo" userId="5276411cffd89f01" providerId="LiveId" clId="{14072623-AA2A-4AB3-9388-637E3BA7EA2A}" dt="2019-10-16T05:21:50.168" v="5" actId="6549"/>
        <pc:sldMkLst>
          <pc:docMk/>
          <pc:sldMk cId="2408209937" sldId="440"/>
        </pc:sldMkLst>
      </pc:sldChg>
    </pc:docChg>
  </pc:docChgLst>
  <pc:docChgLst>
    <pc:chgData name="Chuanxiong Guo" userId="5276411cffd89f01" providerId="LiveId" clId="{521CAECC-B208-44E2-BA33-2CB2E22F9D74}"/>
    <pc:docChg chg="undo custSel addSld delSld modSld sldOrd">
      <pc:chgData name="Chuanxiong Guo" userId="5276411cffd89f01" providerId="LiveId" clId="{521CAECC-B208-44E2-BA33-2CB2E22F9D74}" dt="2019-05-11T09:23:27.128" v="2897" actId="2696"/>
      <pc:docMkLst>
        <pc:docMk/>
      </pc:docMkLst>
      <pc:sldChg chg="modSp">
        <pc:chgData name="Chuanxiong Guo" userId="5276411cffd89f01" providerId="LiveId" clId="{521CAECC-B208-44E2-BA33-2CB2E22F9D74}" dt="2019-05-11T04:13:02.219" v="767" actId="1076"/>
        <pc:sldMkLst>
          <pc:docMk/>
          <pc:sldMk cId="3711803451" sldId="256"/>
        </pc:sldMkLst>
        <pc:spChg chg="mod">
          <ac:chgData name="Chuanxiong Guo" userId="5276411cffd89f01" providerId="LiveId" clId="{521CAECC-B208-44E2-BA33-2CB2E22F9D74}" dt="2019-05-11T04:12:29.320" v="727"/>
          <ac:spMkLst>
            <pc:docMk/>
            <pc:sldMk cId="3711803451" sldId="256"/>
            <ac:spMk id="2" creationId="{41DDCBD2-64FB-4C74-860F-B58E388D157F}"/>
          </ac:spMkLst>
        </pc:spChg>
        <pc:spChg chg="mod">
          <ac:chgData name="Chuanxiong Guo" userId="5276411cffd89f01" providerId="LiveId" clId="{521CAECC-B208-44E2-BA33-2CB2E22F9D74}" dt="2019-05-11T04:13:02.219" v="767" actId="1076"/>
          <ac:spMkLst>
            <pc:docMk/>
            <pc:sldMk cId="3711803451" sldId="256"/>
            <ac:spMk id="3" creationId="{28340160-B78C-47E5-A57A-A840AC1BF2D2}"/>
          </ac:spMkLst>
        </pc:spChg>
      </pc:sldChg>
      <pc:sldChg chg="addSp modSp ord modNotesTx">
        <pc:chgData name="Chuanxiong Guo" userId="5276411cffd89f01" providerId="LiveId" clId="{521CAECC-B208-44E2-BA33-2CB2E22F9D74}" dt="2019-05-11T04:14:04.624" v="773" actId="164"/>
        <pc:sldMkLst>
          <pc:docMk/>
          <pc:sldMk cId="1805522201" sldId="257"/>
        </pc:sldMkLst>
        <pc:spChg chg="add mod">
          <ac:chgData name="Chuanxiong Guo" userId="5276411cffd89f01" providerId="LiveId" clId="{521CAECC-B208-44E2-BA33-2CB2E22F9D74}" dt="2019-05-11T04:14:04.624" v="773" actId="164"/>
          <ac:spMkLst>
            <pc:docMk/>
            <pc:sldMk cId="1805522201" sldId="257"/>
            <ac:spMk id="6" creationId="{2C03F696-3FBF-4215-9CD9-145A0C4B6C3C}"/>
          </ac:spMkLst>
        </pc:spChg>
        <pc:spChg chg="add mod">
          <ac:chgData name="Chuanxiong Guo" userId="5276411cffd89f01" providerId="LiveId" clId="{521CAECC-B208-44E2-BA33-2CB2E22F9D74}" dt="2019-05-11T04:14:04.624" v="773" actId="164"/>
          <ac:spMkLst>
            <pc:docMk/>
            <pc:sldMk cId="1805522201" sldId="257"/>
            <ac:spMk id="7" creationId="{9C75A725-6F9E-430E-A657-27E699A32946}"/>
          </ac:spMkLst>
        </pc:spChg>
        <pc:grpChg chg="add mod">
          <ac:chgData name="Chuanxiong Guo" userId="5276411cffd89f01" providerId="LiveId" clId="{521CAECC-B208-44E2-BA33-2CB2E22F9D74}" dt="2019-05-11T04:14:04.624" v="773" actId="164"/>
          <ac:grpSpMkLst>
            <pc:docMk/>
            <pc:sldMk cId="1805522201" sldId="257"/>
            <ac:grpSpMk id="8" creationId="{44E1690A-956C-48EB-8151-AD44BFF10C68}"/>
          </ac:grpSpMkLst>
        </pc:grpChg>
        <pc:picChg chg="mod">
          <ac:chgData name="Chuanxiong Guo" userId="5276411cffd89f01" providerId="LiveId" clId="{521CAECC-B208-44E2-BA33-2CB2E22F9D74}" dt="2019-05-11T04:14:04.624" v="773" actId="164"/>
          <ac:picMkLst>
            <pc:docMk/>
            <pc:sldMk cId="1805522201" sldId="257"/>
            <ac:picMk id="5" creationId="{22141C29-1ED0-4172-B1C8-A7B240D42ACA}"/>
          </ac:picMkLst>
        </pc:picChg>
      </pc:sldChg>
      <pc:sldChg chg="addSp delSp modSp add modNotesTx">
        <pc:chgData name="Chuanxiong Guo" userId="5276411cffd89f01" providerId="LiveId" clId="{521CAECC-B208-44E2-BA33-2CB2E22F9D74}" dt="2019-05-10T14:52:36.697" v="44" actId="6549"/>
        <pc:sldMkLst>
          <pc:docMk/>
          <pc:sldMk cId="1236461727" sldId="258"/>
        </pc:sldMkLst>
        <pc:spChg chg="del">
          <ac:chgData name="Chuanxiong Guo" userId="5276411cffd89f01" providerId="LiveId" clId="{521CAECC-B208-44E2-BA33-2CB2E22F9D74}" dt="2019-05-10T14:10:18.112" v="38" actId="478"/>
          <ac:spMkLst>
            <pc:docMk/>
            <pc:sldMk cId="1236461727" sldId="258"/>
            <ac:spMk id="2" creationId="{BE1293FC-1E09-4A38-9137-DBF13A4EEE76}"/>
          </ac:spMkLst>
        </pc:spChg>
        <pc:spChg chg="del">
          <ac:chgData name="Chuanxiong Guo" userId="5276411cffd89f01" providerId="LiveId" clId="{521CAECC-B208-44E2-BA33-2CB2E22F9D74}" dt="2019-05-10T14:10:18.112" v="38" actId="478"/>
          <ac:spMkLst>
            <pc:docMk/>
            <pc:sldMk cId="1236461727" sldId="258"/>
            <ac:spMk id="3" creationId="{76012BED-F21D-44CD-BB8C-BA68C8D8C6DA}"/>
          </ac:spMkLst>
        </pc:spChg>
        <pc:picChg chg="add mod">
          <ac:chgData name="Chuanxiong Guo" userId="5276411cffd89f01" providerId="LiveId" clId="{521CAECC-B208-44E2-BA33-2CB2E22F9D74}" dt="2019-05-10T14:10:25.176" v="39" actId="931"/>
          <ac:picMkLst>
            <pc:docMk/>
            <pc:sldMk cId="1236461727" sldId="258"/>
            <ac:picMk id="5" creationId="{106C9DE9-E00A-4300-BF16-F1E13F4C2CE2}"/>
          </ac:picMkLst>
        </pc:picChg>
      </pc:sldChg>
      <pc:sldChg chg="addSp delSp modSp add modNotesTx">
        <pc:chgData name="Chuanxiong Guo" userId="5276411cffd89f01" providerId="LiveId" clId="{521CAECC-B208-44E2-BA33-2CB2E22F9D74}" dt="2019-05-10T14:53:44.470" v="47" actId="20577"/>
        <pc:sldMkLst>
          <pc:docMk/>
          <pc:sldMk cId="2175723225" sldId="259"/>
        </pc:sldMkLst>
        <pc:spChg chg="del">
          <ac:chgData name="Chuanxiong Guo" userId="5276411cffd89f01" providerId="LiveId" clId="{521CAECC-B208-44E2-BA33-2CB2E22F9D74}" dt="2019-05-10T14:10:33.272" v="41" actId="478"/>
          <ac:spMkLst>
            <pc:docMk/>
            <pc:sldMk cId="2175723225" sldId="259"/>
            <ac:spMk id="2" creationId="{4261F037-1A4F-4CA4-AE02-911588D28407}"/>
          </ac:spMkLst>
        </pc:spChg>
        <pc:spChg chg="del">
          <ac:chgData name="Chuanxiong Guo" userId="5276411cffd89f01" providerId="LiveId" clId="{521CAECC-B208-44E2-BA33-2CB2E22F9D74}" dt="2019-05-10T14:10:33.272" v="41" actId="478"/>
          <ac:spMkLst>
            <pc:docMk/>
            <pc:sldMk cId="2175723225" sldId="259"/>
            <ac:spMk id="3" creationId="{E419B553-70D6-4C9C-BB2C-FB76C05055FA}"/>
          </ac:spMkLst>
        </pc:spChg>
        <pc:picChg chg="add mod">
          <ac:chgData name="Chuanxiong Guo" userId="5276411cffd89f01" providerId="LiveId" clId="{521CAECC-B208-44E2-BA33-2CB2E22F9D74}" dt="2019-05-10T14:53:21.633" v="46" actId="27614"/>
          <ac:picMkLst>
            <pc:docMk/>
            <pc:sldMk cId="2175723225" sldId="259"/>
            <ac:picMk id="5" creationId="{05F507E4-0859-43CB-B19E-CF433617CD5D}"/>
          </ac:picMkLst>
        </pc:picChg>
      </pc:sldChg>
      <pc:sldChg chg="addSp delSp modSp add">
        <pc:chgData name="Chuanxiong Guo" userId="5276411cffd89f01" providerId="LiveId" clId="{521CAECC-B208-44E2-BA33-2CB2E22F9D74}" dt="2019-05-11T04:16:00.707" v="800" actId="113"/>
        <pc:sldMkLst>
          <pc:docMk/>
          <pc:sldMk cId="3105546276" sldId="260"/>
        </pc:sldMkLst>
        <pc:spChg chg="del">
          <ac:chgData name="Chuanxiong Guo" userId="5276411cffd89f01" providerId="LiveId" clId="{521CAECC-B208-44E2-BA33-2CB2E22F9D74}" dt="2019-05-10T16:39:46.211" v="49" actId="478"/>
          <ac:spMkLst>
            <pc:docMk/>
            <pc:sldMk cId="3105546276" sldId="260"/>
            <ac:spMk id="2" creationId="{8B755108-E5E1-4E31-A4E0-E880DBC86120}"/>
          </ac:spMkLst>
        </pc:spChg>
        <pc:spChg chg="del">
          <ac:chgData name="Chuanxiong Guo" userId="5276411cffd89f01" providerId="LiveId" clId="{521CAECC-B208-44E2-BA33-2CB2E22F9D74}" dt="2019-05-10T16:39:46.211" v="49" actId="478"/>
          <ac:spMkLst>
            <pc:docMk/>
            <pc:sldMk cId="3105546276" sldId="260"/>
            <ac:spMk id="3" creationId="{A3AB7D0E-4919-4EEF-A2A4-00BEC4B47AF0}"/>
          </ac:spMkLst>
        </pc:spChg>
        <pc:spChg chg="add mod">
          <ac:chgData name="Chuanxiong Guo" userId="5276411cffd89f01" providerId="LiveId" clId="{521CAECC-B208-44E2-BA33-2CB2E22F9D74}" dt="2019-05-10T17:27:04.391" v="436" actId="1076"/>
          <ac:spMkLst>
            <pc:docMk/>
            <pc:sldMk cId="3105546276" sldId="260"/>
            <ac:spMk id="4" creationId="{2A63D71F-3E08-483B-A430-517FA1EEEDD5}"/>
          </ac:spMkLst>
        </pc:spChg>
        <pc:spChg chg="add mod">
          <ac:chgData name="Chuanxiong Guo" userId="5276411cffd89f01" providerId="LiveId" clId="{521CAECC-B208-44E2-BA33-2CB2E22F9D74}" dt="2019-05-11T04:16:00.707" v="800" actId="113"/>
          <ac:spMkLst>
            <pc:docMk/>
            <pc:sldMk cId="3105546276" sldId="260"/>
            <ac:spMk id="7" creationId="{15AB2836-91D3-405A-BDC6-0EB2AF88456E}"/>
          </ac:spMkLst>
        </pc:spChg>
        <pc:spChg chg="add mod ord">
          <ac:chgData name="Chuanxiong Guo" userId="5276411cffd89f01" providerId="LiveId" clId="{521CAECC-B208-44E2-BA33-2CB2E22F9D74}" dt="2019-05-11T03:28:11.433" v="585" actId="1076"/>
          <ac:spMkLst>
            <pc:docMk/>
            <pc:sldMk cId="3105546276" sldId="260"/>
            <ac:spMk id="8" creationId="{75045E33-A94B-43F5-B7FF-198BAF220D66}"/>
          </ac:spMkLst>
        </pc:spChg>
        <pc:spChg chg="add mod">
          <ac:chgData name="Chuanxiong Guo" userId="5276411cffd89f01" providerId="LiveId" clId="{521CAECC-B208-44E2-BA33-2CB2E22F9D74}" dt="2019-05-11T03:30:08.553" v="616" actId="11529"/>
          <ac:spMkLst>
            <pc:docMk/>
            <pc:sldMk cId="3105546276" sldId="260"/>
            <ac:spMk id="11" creationId="{2829AE64-467D-4AC7-883E-E2AF4CDCBDAD}"/>
          </ac:spMkLst>
        </pc:spChg>
        <pc:spChg chg="add mod">
          <ac:chgData name="Chuanxiong Guo" userId="5276411cffd89f01" providerId="LiveId" clId="{521CAECC-B208-44E2-BA33-2CB2E22F9D74}" dt="2019-05-11T04:06:10.725" v="716" actId="164"/>
          <ac:spMkLst>
            <pc:docMk/>
            <pc:sldMk cId="3105546276" sldId="260"/>
            <ac:spMk id="12" creationId="{E6AF81E7-279E-42C0-9182-5D454B978310}"/>
          </ac:spMkLst>
        </pc:spChg>
        <pc:spChg chg="add del mod">
          <ac:chgData name="Chuanxiong Guo" userId="5276411cffd89f01" providerId="LiveId" clId="{521CAECC-B208-44E2-BA33-2CB2E22F9D74}" dt="2019-05-11T03:32:28.459" v="679" actId="478"/>
          <ac:spMkLst>
            <pc:docMk/>
            <pc:sldMk cId="3105546276" sldId="260"/>
            <ac:spMk id="13" creationId="{657EDFEF-E970-474B-8546-1E07B6416835}"/>
          </ac:spMkLst>
        </pc:spChg>
        <pc:spChg chg="add mod">
          <ac:chgData name="Chuanxiong Guo" userId="5276411cffd89f01" providerId="LiveId" clId="{521CAECC-B208-44E2-BA33-2CB2E22F9D74}" dt="2019-05-11T04:06:10.725" v="716" actId="164"/>
          <ac:spMkLst>
            <pc:docMk/>
            <pc:sldMk cId="3105546276" sldId="260"/>
            <ac:spMk id="14" creationId="{16262C33-99C2-4323-9DC0-BEFAF8E68192}"/>
          </ac:spMkLst>
        </pc:spChg>
        <pc:spChg chg="add mod">
          <ac:chgData name="Chuanxiong Guo" userId="5276411cffd89f01" providerId="LiveId" clId="{521CAECC-B208-44E2-BA33-2CB2E22F9D74}" dt="2019-05-11T03:03:32.373" v="454" actId="1076"/>
          <ac:spMkLst>
            <pc:docMk/>
            <pc:sldMk cId="3105546276" sldId="260"/>
            <ac:spMk id="24" creationId="{800E0D4D-D9CB-4148-B8CF-8B8989112A9D}"/>
          </ac:spMkLst>
        </pc:spChg>
        <pc:spChg chg="add del mod">
          <ac:chgData name="Chuanxiong Guo" userId="5276411cffd89f01" providerId="LiveId" clId="{521CAECC-B208-44E2-BA33-2CB2E22F9D74}" dt="2019-05-11T03:02:57.607" v="447" actId="478"/>
          <ac:spMkLst>
            <pc:docMk/>
            <pc:sldMk cId="3105546276" sldId="260"/>
            <ac:spMk id="25" creationId="{F08D43E1-4A04-4675-8C42-5BC9F56D41E1}"/>
          </ac:spMkLst>
        </pc:spChg>
        <pc:spChg chg="add mod">
          <ac:chgData name="Chuanxiong Guo" userId="5276411cffd89f01" providerId="LiveId" clId="{521CAECC-B208-44E2-BA33-2CB2E22F9D74}" dt="2019-05-11T03:03:37.489" v="456" actId="1076"/>
          <ac:spMkLst>
            <pc:docMk/>
            <pc:sldMk cId="3105546276" sldId="260"/>
            <ac:spMk id="26" creationId="{C8026378-5668-473A-ADDC-A4BA5DAF9BB2}"/>
          </ac:spMkLst>
        </pc:spChg>
        <pc:spChg chg="add mod">
          <ac:chgData name="Chuanxiong Guo" userId="5276411cffd89f01" providerId="LiveId" clId="{521CAECC-B208-44E2-BA33-2CB2E22F9D74}" dt="2019-05-11T03:03:34.642" v="455" actId="1076"/>
          <ac:spMkLst>
            <pc:docMk/>
            <pc:sldMk cId="3105546276" sldId="260"/>
            <ac:spMk id="27" creationId="{1D7E3886-A92F-44CA-89EA-EA90E5632E6E}"/>
          </ac:spMkLst>
        </pc:spChg>
        <pc:spChg chg="add mod">
          <ac:chgData name="Chuanxiong Guo" userId="5276411cffd89f01" providerId="LiveId" clId="{521CAECC-B208-44E2-BA33-2CB2E22F9D74}" dt="2019-05-11T03:03:42.506" v="458" actId="1076"/>
          <ac:spMkLst>
            <pc:docMk/>
            <pc:sldMk cId="3105546276" sldId="260"/>
            <ac:spMk id="28" creationId="{7FF7766C-CCE0-4F57-A760-37AB38EBE2D0}"/>
          </ac:spMkLst>
        </pc:spChg>
        <pc:spChg chg="add mod">
          <ac:chgData name="Chuanxiong Guo" userId="5276411cffd89f01" providerId="LiveId" clId="{521CAECC-B208-44E2-BA33-2CB2E22F9D74}" dt="2019-05-11T03:03:18.489" v="453" actId="1076"/>
          <ac:spMkLst>
            <pc:docMk/>
            <pc:sldMk cId="3105546276" sldId="260"/>
            <ac:spMk id="29" creationId="{87985D06-05EA-4A15-8B43-F38F90693443}"/>
          </ac:spMkLst>
        </pc:spChg>
        <pc:spChg chg="add mod">
          <ac:chgData name="Chuanxiong Guo" userId="5276411cffd89f01" providerId="LiveId" clId="{521CAECC-B208-44E2-BA33-2CB2E22F9D74}" dt="2019-05-11T03:03:39.857" v="457" actId="1076"/>
          <ac:spMkLst>
            <pc:docMk/>
            <pc:sldMk cId="3105546276" sldId="260"/>
            <ac:spMk id="32" creationId="{EBA99020-5CB8-4F5A-80C5-9E5366BF6A6A}"/>
          </ac:spMkLst>
        </pc:spChg>
        <pc:spChg chg="add mod">
          <ac:chgData name="Chuanxiong Guo" userId="5276411cffd89f01" providerId="LiveId" clId="{521CAECC-B208-44E2-BA33-2CB2E22F9D74}" dt="2019-05-10T17:26:54.750" v="434" actId="1076"/>
          <ac:spMkLst>
            <pc:docMk/>
            <pc:sldMk cId="3105546276" sldId="260"/>
            <ac:spMk id="33" creationId="{3F1E7B8C-FB56-4F1A-AB53-27B31AB63894}"/>
          </ac:spMkLst>
        </pc:spChg>
        <pc:spChg chg="add mod ord">
          <ac:chgData name="Chuanxiong Guo" userId="5276411cffd89f01" providerId="LiveId" clId="{521CAECC-B208-44E2-BA33-2CB2E22F9D74}" dt="2019-05-11T03:27:45.259" v="526" actId="207"/>
          <ac:spMkLst>
            <pc:docMk/>
            <pc:sldMk cId="3105546276" sldId="260"/>
            <ac:spMk id="40" creationId="{0CD690FF-79FA-47C7-8B62-C0FE17987266}"/>
          </ac:spMkLst>
        </pc:spChg>
        <pc:spChg chg="add mod ord">
          <ac:chgData name="Chuanxiong Guo" userId="5276411cffd89f01" providerId="LiveId" clId="{521CAECC-B208-44E2-BA33-2CB2E22F9D74}" dt="2019-05-11T04:05:44.132" v="694" actId="1076"/>
          <ac:spMkLst>
            <pc:docMk/>
            <pc:sldMk cId="3105546276" sldId="260"/>
            <ac:spMk id="41" creationId="{7DF409AB-F407-4505-817D-AB24E3D9CA1E}"/>
          </ac:spMkLst>
        </pc:spChg>
        <pc:spChg chg="add mod">
          <ac:chgData name="Chuanxiong Guo" userId="5276411cffd89f01" providerId="LiveId" clId="{521CAECC-B208-44E2-BA33-2CB2E22F9D74}" dt="2019-05-11T04:15:58.117" v="799" actId="113"/>
          <ac:spMkLst>
            <pc:docMk/>
            <pc:sldMk cId="3105546276" sldId="260"/>
            <ac:spMk id="42" creationId="{C61F5617-0638-409A-8FFE-E05619B81E91}"/>
          </ac:spMkLst>
        </pc:spChg>
        <pc:spChg chg="add mod">
          <ac:chgData name="Chuanxiong Guo" userId="5276411cffd89f01" providerId="LiveId" clId="{521CAECC-B208-44E2-BA33-2CB2E22F9D74}" dt="2019-05-11T04:15:52.458" v="798" actId="207"/>
          <ac:spMkLst>
            <pc:docMk/>
            <pc:sldMk cId="3105546276" sldId="260"/>
            <ac:spMk id="43" creationId="{1492D234-6E30-4EC5-86E1-5A345682FA94}"/>
          </ac:spMkLst>
        </pc:spChg>
        <pc:spChg chg="add mod">
          <ac:chgData name="Chuanxiong Guo" userId="5276411cffd89f01" providerId="LiveId" clId="{521CAECC-B208-44E2-BA33-2CB2E22F9D74}" dt="2019-05-11T03:30:41.842" v="669" actId="207"/>
          <ac:spMkLst>
            <pc:docMk/>
            <pc:sldMk cId="3105546276" sldId="260"/>
            <ac:spMk id="47" creationId="{AB2FA91D-048E-4C92-9B33-B1EEF31A44D9}"/>
          </ac:spMkLst>
        </pc:spChg>
        <pc:spChg chg="add mod">
          <ac:chgData name="Chuanxiong Guo" userId="5276411cffd89f01" providerId="LiveId" clId="{521CAECC-B208-44E2-BA33-2CB2E22F9D74}" dt="2019-05-11T04:05:56.012" v="714" actId="164"/>
          <ac:spMkLst>
            <pc:docMk/>
            <pc:sldMk cId="3105546276" sldId="260"/>
            <ac:spMk id="51" creationId="{242F2B7C-9FD1-4D8C-BA03-0C8130E0350F}"/>
          </ac:spMkLst>
        </pc:spChg>
        <pc:spChg chg="add mod">
          <ac:chgData name="Chuanxiong Guo" userId="5276411cffd89f01" providerId="LiveId" clId="{521CAECC-B208-44E2-BA33-2CB2E22F9D74}" dt="2019-05-11T04:05:56.012" v="714" actId="164"/>
          <ac:spMkLst>
            <pc:docMk/>
            <pc:sldMk cId="3105546276" sldId="260"/>
            <ac:spMk id="52" creationId="{9BFC662D-D56C-49C8-8FC9-0A1BABBFA5BC}"/>
          </ac:spMkLst>
        </pc:spChg>
        <pc:grpChg chg="add mod">
          <ac:chgData name="Chuanxiong Guo" userId="5276411cffd89f01" providerId="LiveId" clId="{521CAECC-B208-44E2-BA33-2CB2E22F9D74}" dt="2019-05-11T04:06:01.713" v="715" actId="1076"/>
          <ac:grpSpMkLst>
            <pc:docMk/>
            <pc:sldMk cId="3105546276" sldId="260"/>
            <ac:grpSpMk id="15" creationId="{269FEFE5-8F15-4709-BDE2-1CF09870BBD9}"/>
          </ac:grpSpMkLst>
        </pc:grpChg>
        <pc:grpChg chg="add mod">
          <ac:chgData name="Chuanxiong Guo" userId="5276411cffd89f01" providerId="LiveId" clId="{521CAECC-B208-44E2-BA33-2CB2E22F9D74}" dt="2019-05-11T04:06:15.538" v="717" actId="1076"/>
          <ac:grpSpMkLst>
            <pc:docMk/>
            <pc:sldMk cId="3105546276" sldId="260"/>
            <ac:grpSpMk id="16" creationId="{A22E17F0-12EA-4094-BD15-DDE289E0AD63}"/>
          </ac:grpSpMkLst>
        </pc:grpChg>
        <pc:picChg chg="add mod">
          <ac:chgData name="Chuanxiong Guo" userId="5276411cffd89f01" providerId="LiveId" clId="{521CAECC-B208-44E2-BA33-2CB2E22F9D74}" dt="2019-05-11T03:15:38.177" v="486" actId="1076"/>
          <ac:picMkLst>
            <pc:docMk/>
            <pc:sldMk cId="3105546276" sldId="260"/>
            <ac:picMk id="5" creationId="{C9AD0993-E3AD-4BD5-A40B-A302BEC9D550}"/>
          </ac:picMkLst>
        </pc:picChg>
        <pc:picChg chg="add del mod">
          <ac:chgData name="Chuanxiong Guo" userId="5276411cffd89f01" providerId="LiveId" clId="{521CAECC-B208-44E2-BA33-2CB2E22F9D74}" dt="2019-05-11T03:21:11.787" v="498" actId="478"/>
          <ac:picMkLst>
            <pc:docMk/>
            <pc:sldMk cId="3105546276" sldId="260"/>
            <ac:picMk id="6" creationId="{BD291F07-FADA-4857-99CF-A50B5D547569}"/>
          </ac:picMkLst>
        </pc:picChg>
        <pc:picChg chg="add mod">
          <ac:chgData name="Chuanxiong Guo" userId="5276411cffd89f01" providerId="LiveId" clId="{521CAECC-B208-44E2-BA33-2CB2E22F9D74}" dt="2019-05-11T03:28:36.649" v="590" actId="1076"/>
          <ac:picMkLst>
            <pc:docMk/>
            <pc:sldMk cId="3105546276" sldId="260"/>
            <ac:picMk id="1026" creationId="{A57926E6-AE8E-4162-8EE1-892EE7BEC7C8}"/>
          </ac:picMkLst>
        </pc:picChg>
        <pc:picChg chg="add mod">
          <ac:chgData name="Chuanxiong Guo" userId="5276411cffd89f01" providerId="LiveId" clId="{521CAECC-B208-44E2-BA33-2CB2E22F9D74}" dt="2019-05-11T03:28:36.649" v="590" actId="1076"/>
          <ac:picMkLst>
            <pc:docMk/>
            <pc:sldMk cId="3105546276" sldId="260"/>
            <ac:picMk id="1028" creationId="{625169EA-EA99-4CC2-881F-AD15D6CB4C82}"/>
          </ac:picMkLst>
        </pc:picChg>
        <pc:picChg chg="add del mod">
          <ac:chgData name="Chuanxiong Guo" userId="5276411cffd89f01" providerId="LiveId" clId="{521CAECC-B208-44E2-BA33-2CB2E22F9D74}" dt="2019-05-10T16:43:21.539" v="66" actId="478"/>
          <ac:picMkLst>
            <pc:docMk/>
            <pc:sldMk cId="3105546276" sldId="260"/>
            <ac:picMk id="1030" creationId="{703D0B68-2A34-41EC-869D-5C4903F0F77E}"/>
          </ac:picMkLst>
        </pc:picChg>
        <pc:picChg chg="add mod">
          <ac:chgData name="Chuanxiong Guo" userId="5276411cffd89f01" providerId="LiveId" clId="{521CAECC-B208-44E2-BA33-2CB2E22F9D74}" dt="2019-05-11T03:28:36.649" v="590" actId="1076"/>
          <ac:picMkLst>
            <pc:docMk/>
            <pc:sldMk cId="3105546276" sldId="260"/>
            <ac:picMk id="1032" creationId="{F0777544-79F2-4060-BF30-E15D96CB086C}"/>
          </ac:picMkLst>
        </pc:picChg>
        <pc:picChg chg="add del mod">
          <ac:chgData name="Chuanxiong Guo" userId="5276411cffd89f01" providerId="LiveId" clId="{521CAECC-B208-44E2-BA33-2CB2E22F9D74}" dt="2019-05-10T16:48:05.086" v="96" actId="478"/>
          <ac:picMkLst>
            <pc:docMk/>
            <pc:sldMk cId="3105546276" sldId="260"/>
            <ac:picMk id="1034" creationId="{4D50B145-AF32-4692-886C-32FE00CFE3A2}"/>
          </ac:picMkLst>
        </pc:picChg>
        <pc:picChg chg="add del mod">
          <ac:chgData name="Chuanxiong Guo" userId="5276411cffd89f01" providerId="LiveId" clId="{521CAECC-B208-44E2-BA33-2CB2E22F9D74}" dt="2019-05-10T17:25:00.528" v="430" actId="478"/>
          <ac:picMkLst>
            <pc:docMk/>
            <pc:sldMk cId="3105546276" sldId="260"/>
            <ac:picMk id="1036" creationId="{E96755C6-0478-4CF0-ABE9-02D1CC2AB548}"/>
          </ac:picMkLst>
        </pc:picChg>
        <pc:picChg chg="add mod">
          <ac:chgData name="Chuanxiong Guo" userId="5276411cffd89f01" providerId="LiveId" clId="{521CAECC-B208-44E2-BA33-2CB2E22F9D74}" dt="2019-05-10T16:52:04.862" v="125" actId="1076"/>
          <ac:picMkLst>
            <pc:docMk/>
            <pc:sldMk cId="3105546276" sldId="260"/>
            <ac:picMk id="1038" creationId="{3A048993-92FF-4306-A5E1-B699B1545303}"/>
          </ac:picMkLst>
        </pc:picChg>
        <pc:picChg chg="add mod">
          <ac:chgData name="Chuanxiong Guo" userId="5276411cffd89f01" providerId="LiveId" clId="{521CAECC-B208-44E2-BA33-2CB2E22F9D74}" dt="2019-05-11T03:28:36.649" v="590" actId="1076"/>
          <ac:picMkLst>
            <pc:docMk/>
            <pc:sldMk cId="3105546276" sldId="260"/>
            <ac:picMk id="1040" creationId="{DF3057E8-9D6C-4C6D-9958-1F97B0B90636}"/>
          </ac:picMkLst>
        </pc:picChg>
        <pc:picChg chg="add del mod">
          <ac:chgData name="Chuanxiong Guo" userId="5276411cffd89f01" providerId="LiveId" clId="{521CAECC-B208-44E2-BA33-2CB2E22F9D74}" dt="2019-05-10T16:51:46.838" v="120" actId="478"/>
          <ac:picMkLst>
            <pc:docMk/>
            <pc:sldMk cId="3105546276" sldId="260"/>
            <ac:picMk id="1042" creationId="{E0D94D2E-139D-40A9-95A4-B11BA2F8311E}"/>
          </ac:picMkLst>
        </pc:picChg>
        <pc:picChg chg="add del mod">
          <ac:chgData name="Chuanxiong Guo" userId="5276411cffd89f01" providerId="LiveId" clId="{521CAECC-B208-44E2-BA33-2CB2E22F9D74}" dt="2019-05-10T16:51:45.224" v="119" actId="478"/>
          <ac:picMkLst>
            <pc:docMk/>
            <pc:sldMk cId="3105546276" sldId="260"/>
            <ac:picMk id="1044" creationId="{386871D3-BC17-4A07-AE14-7845CB0AF78B}"/>
          </ac:picMkLst>
        </pc:picChg>
        <pc:picChg chg="add mod">
          <ac:chgData name="Chuanxiong Guo" userId="5276411cffd89f01" providerId="LiveId" clId="{521CAECC-B208-44E2-BA33-2CB2E22F9D74}" dt="2019-05-11T03:28:36.649" v="590" actId="1076"/>
          <ac:picMkLst>
            <pc:docMk/>
            <pc:sldMk cId="3105546276" sldId="260"/>
            <ac:picMk id="1046" creationId="{044A9745-1168-437C-821D-3074196220D1}"/>
          </ac:picMkLst>
        </pc:picChg>
        <pc:picChg chg="add mod">
          <ac:chgData name="Chuanxiong Guo" userId="5276411cffd89f01" providerId="LiveId" clId="{521CAECC-B208-44E2-BA33-2CB2E22F9D74}" dt="2019-05-10T16:59:23.749" v="130" actId="1076"/>
          <ac:picMkLst>
            <pc:docMk/>
            <pc:sldMk cId="3105546276" sldId="260"/>
            <ac:picMk id="1048" creationId="{4F3E6AE1-53FC-4F1B-80CB-C5B3F4BF776B}"/>
          </ac:picMkLst>
        </pc:picChg>
        <pc:picChg chg="add mod">
          <ac:chgData name="Chuanxiong Guo" userId="5276411cffd89f01" providerId="LiveId" clId="{521CAECC-B208-44E2-BA33-2CB2E22F9D74}" dt="2019-05-10T17:05:39.678" v="171" actId="1076"/>
          <ac:picMkLst>
            <pc:docMk/>
            <pc:sldMk cId="3105546276" sldId="260"/>
            <ac:picMk id="1050" creationId="{94B5AF6A-6A53-4E1E-970D-1F329A512F93}"/>
          </ac:picMkLst>
        </pc:picChg>
        <pc:picChg chg="add mod">
          <ac:chgData name="Chuanxiong Guo" userId="5276411cffd89f01" providerId="LiveId" clId="{521CAECC-B208-44E2-BA33-2CB2E22F9D74}" dt="2019-05-10T17:05:41.013" v="172" actId="1076"/>
          <ac:picMkLst>
            <pc:docMk/>
            <pc:sldMk cId="3105546276" sldId="260"/>
            <ac:picMk id="1052" creationId="{10C24D7F-9B6C-4A6C-9A8D-9BFABB8A6B5F}"/>
          </ac:picMkLst>
        </pc:picChg>
        <pc:picChg chg="add mod">
          <ac:chgData name="Chuanxiong Guo" userId="5276411cffd89f01" providerId="LiveId" clId="{521CAECC-B208-44E2-BA33-2CB2E22F9D74}" dt="2019-05-10T17:05:43.918" v="173" actId="1076"/>
          <ac:picMkLst>
            <pc:docMk/>
            <pc:sldMk cId="3105546276" sldId="260"/>
            <ac:picMk id="1054" creationId="{2D8225E0-D89A-4A38-8842-855E45247BA6}"/>
          </ac:picMkLst>
        </pc:picChg>
        <pc:picChg chg="add del mod">
          <ac:chgData name="Chuanxiong Guo" userId="5276411cffd89f01" providerId="LiveId" clId="{521CAECC-B208-44E2-BA33-2CB2E22F9D74}" dt="2019-05-10T17:07:30.335" v="180" actId="478"/>
          <ac:picMkLst>
            <pc:docMk/>
            <pc:sldMk cId="3105546276" sldId="260"/>
            <ac:picMk id="1056" creationId="{D849A234-A685-4D62-BD04-4622DE2FFD58}"/>
          </ac:picMkLst>
        </pc:picChg>
        <pc:picChg chg="add mod">
          <ac:chgData name="Chuanxiong Guo" userId="5276411cffd89f01" providerId="LiveId" clId="{521CAECC-B208-44E2-BA33-2CB2E22F9D74}" dt="2019-05-10T17:09:09.181" v="186" actId="1076"/>
          <ac:picMkLst>
            <pc:docMk/>
            <pc:sldMk cId="3105546276" sldId="260"/>
            <ac:picMk id="1058" creationId="{18AD6A32-FF79-4811-ABD6-AC177F37752A}"/>
          </ac:picMkLst>
        </pc:picChg>
        <pc:picChg chg="add mod">
          <ac:chgData name="Chuanxiong Guo" userId="5276411cffd89f01" providerId="LiveId" clId="{521CAECC-B208-44E2-BA33-2CB2E22F9D74}" dt="2019-05-11T03:07:33.688" v="466" actId="1076"/>
          <ac:picMkLst>
            <pc:docMk/>
            <pc:sldMk cId="3105546276" sldId="260"/>
            <ac:picMk id="1060" creationId="{B1E1C15F-B0B4-417D-88DA-BCAB63563E55}"/>
          </ac:picMkLst>
        </pc:picChg>
        <pc:picChg chg="add mod">
          <ac:chgData name="Chuanxiong Guo" userId="5276411cffd89f01" providerId="LiveId" clId="{521CAECC-B208-44E2-BA33-2CB2E22F9D74}" dt="2019-05-11T03:17:32.977" v="496" actId="14100"/>
          <ac:picMkLst>
            <pc:docMk/>
            <pc:sldMk cId="3105546276" sldId="260"/>
            <ac:picMk id="1062" creationId="{E46A9E48-F4D4-46FA-8900-234520A47D5F}"/>
          </ac:picMkLst>
        </pc:picChg>
        <pc:picChg chg="add del mod">
          <ac:chgData name="Chuanxiong Guo" userId="5276411cffd89f01" providerId="LiveId" clId="{521CAECC-B208-44E2-BA33-2CB2E22F9D74}" dt="2019-05-10T17:25:02.471" v="431" actId="478"/>
          <ac:picMkLst>
            <pc:docMk/>
            <pc:sldMk cId="3105546276" sldId="260"/>
            <ac:picMk id="1064" creationId="{89B6C700-8082-47AF-9DCB-2CEA749394E5}"/>
          </ac:picMkLst>
        </pc:picChg>
        <pc:picChg chg="add mod">
          <ac:chgData name="Chuanxiong Guo" userId="5276411cffd89f01" providerId="LiveId" clId="{521CAECC-B208-44E2-BA33-2CB2E22F9D74}" dt="2019-05-11T03:28:36.649" v="590" actId="1076"/>
          <ac:picMkLst>
            <pc:docMk/>
            <pc:sldMk cId="3105546276" sldId="260"/>
            <ac:picMk id="1066" creationId="{21825C39-4CC3-48C1-A4A4-8C19AF94790C}"/>
          </ac:picMkLst>
        </pc:picChg>
        <pc:picChg chg="add mod">
          <ac:chgData name="Chuanxiong Guo" userId="5276411cffd89f01" providerId="LiveId" clId="{521CAECC-B208-44E2-BA33-2CB2E22F9D74}" dt="2019-05-11T03:07:29.153" v="463" actId="1076"/>
          <ac:picMkLst>
            <pc:docMk/>
            <pc:sldMk cId="3105546276" sldId="260"/>
            <ac:picMk id="1068" creationId="{61E6FE85-CDA1-45F7-99C2-C3605E09866A}"/>
          </ac:picMkLst>
        </pc:picChg>
        <pc:picChg chg="add mod">
          <ac:chgData name="Chuanxiong Guo" userId="5276411cffd89f01" providerId="LiveId" clId="{521CAECC-B208-44E2-BA33-2CB2E22F9D74}" dt="2019-05-11T03:21:24.137" v="505" actId="1076"/>
          <ac:picMkLst>
            <pc:docMk/>
            <pc:sldMk cId="3105546276" sldId="260"/>
            <ac:picMk id="1070" creationId="{8984DE38-4846-4EA3-B033-41F76BABC71E}"/>
          </ac:picMkLst>
        </pc:picChg>
        <pc:cxnChg chg="add del mod">
          <ac:chgData name="Chuanxiong Guo" userId="5276411cffd89f01" providerId="LiveId" clId="{521CAECC-B208-44E2-BA33-2CB2E22F9D74}" dt="2019-05-11T03:29:48.739" v="615" actId="478"/>
          <ac:cxnSpMkLst>
            <pc:docMk/>
            <pc:sldMk cId="3105546276" sldId="260"/>
            <ac:cxnSpMk id="10" creationId="{679B5441-EB0A-430D-A2D7-70D105EABA00}"/>
          </ac:cxnSpMkLst>
        </pc:cxnChg>
      </pc:sldChg>
      <pc:sldChg chg="modSp add">
        <pc:chgData name="Chuanxiong Guo" userId="5276411cffd89f01" providerId="LiveId" clId="{521CAECC-B208-44E2-BA33-2CB2E22F9D74}" dt="2019-05-11T08:44:20.037" v="2756" actId="20577"/>
        <pc:sldMkLst>
          <pc:docMk/>
          <pc:sldMk cId="408383991" sldId="261"/>
        </pc:sldMkLst>
        <pc:spChg chg="mod">
          <ac:chgData name="Chuanxiong Guo" userId="5276411cffd89f01" providerId="LiveId" clId="{521CAECC-B208-44E2-BA33-2CB2E22F9D74}" dt="2019-05-11T04:14:57.125" v="787" actId="20577"/>
          <ac:spMkLst>
            <pc:docMk/>
            <pc:sldMk cId="408383991" sldId="261"/>
            <ac:spMk id="2" creationId="{674CE594-7DDD-462E-967B-4ED273586684}"/>
          </ac:spMkLst>
        </pc:spChg>
        <pc:spChg chg="mod">
          <ac:chgData name="Chuanxiong Guo" userId="5276411cffd89f01" providerId="LiveId" clId="{521CAECC-B208-44E2-BA33-2CB2E22F9D74}" dt="2019-05-11T08:44:20.037" v="2756" actId="20577"/>
          <ac:spMkLst>
            <pc:docMk/>
            <pc:sldMk cId="408383991" sldId="261"/>
            <ac:spMk id="3" creationId="{96A9C3EF-4D9D-4FAB-B420-EBE69CDCEC47}"/>
          </ac:spMkLst>
        </pc:spChg>
      </pc:sldChg>
      <pc:sldChg chg="addSp delSp modSp add">
        <pc:chgData name="Chuanxiong Guo" userId="5276411cffd89f01" providerId="LiveId" clId="{521CAECC-B208-44E2-BA33-2CB2E22F9D74}" dt="2019-05-11T04:28:47.694" v="897" actId="478"/>
        <pc:sldMkLst>
          <pc:docMk/>
          <pc:sldMk cId="186482238" sldId="262"/>
        </pc:sldMkLst>
        <pc:spChg chg="mod">
          <ac:chgData name="Chuanxiong Guo" userId="5276411cffd89f01" providerId="LiveId" clId="{521CAECC-B208-44E2-BA33-2CB2E22F9D74}" dt="2019-05-11T04:26:45.781" v="834" actId="20577"/>
          <ac:spMkLst>
            <pc:docMk/>
            <pc:sldMk cId="186482238" sldId="262"/>
            <ac:spMk id="2" creationId="{53E93DD7-59EB-43EA-BB11-0AB95DAF9749}"/>
          </ac:spMkLst>
        </pc:spChg>
        <pc:spChg chg="del">
          <ac:chgData name="Chuanxiong Guo" userId="5276411cffd89f01" providerId="LiveId" clId="{521CAECC-B208-44E2-BA33-2CB2E22F9D74}" dt="2019-05-11T04:28:47.694" v="897" actId="478"/>
          <ac:spMkLst>
            <pc:docMk/>
            <pc:sldMk cId="186482238" sldId="262"/>
            <ac:spMk id="3" creationId="{595EA518-053B-48C4-B219-8F51AC62465A}"/>
          </ac:spMkLst>
        </pc:spChg>
        <pc:spChg chg="add mod">
          <ac:chgData name="Chuanxiong Guo" userId="5276411cffd89f01" providerId="LiveId" clId="{521CAECC-B208-44E2-BA33-2CB2E22F9D74}" dt="2019-05-11T04:27:25.714" v="843" actId="1076"/>
          <ac:spMkLst>
            <pc:docMk/>
            <pc:sldMk cId="186482238" sldId="262"/>
            <ac:spMk id="8" creationId="{7E2261BB-679F-4AD8-BCA6-835AFB24D0AC}"/>
          </ac:spMkLst>
        </pc:spChg>
        <pc:spChg chg="add mod">
          <ac:chgData name="Chuanxiong Guo" userId="5276411cffd89f01" providerId="LiveId" clId="{521CAECC-B208-44E2-BA33-2CB2E22F9D74}" dt="2019-05-11T04:27:40.290" v="862" actId="20577"/>
          <ac:spMkLst>
            <pc:docMk/>
            <pc:sldMk cId="186482238" sldId="262"/>
            <ac:spMk id="9" creationId="{1DC22CD3-E09C-47FD-B84E-0263FF10A969}"/>
          </ac:spMkLst>
        </pc:spChg>
        <pc:spChg chg="add mod">
          <ac:chgData name="Chuanxiong Guo" userId="5276411cffd89f01" providerId="LiveId" clId="{521CAECC-B208-44E2-BA33-2CB2E22F9D74}" dt="2019-05-11T04:27:51.791" v="876" actId="20577"/>
          <ac:spMkLst>
            <pc:docMk/>
            <pc:sldMk cId="186482238" sldId="262"/>
            <ac:spMk id="10" creationId="{182D719A-ACAE-43C1-AA5D-C611FC751CFC}"/>
          </ac:spMkLst>
        </pc:spChg>
        <pc:spChg chg="add mod">
          <ac:chgData name="Chuanxiong Guo" userId="5276411cffd89f01" providerId="LiveId" clId="{521CAECC-B208-44E2-BA33-2CB2E22F9D74}" dt="2019-05-11T04:28:27.100" v="896" actId="20577"/>
          <ac:spMkLst>
            <pc:docMk/>
            <pc:sldMk cId="186482238" sldId="262"/>
            <ac:spMk id="11" creationId="{AAD937FA-443F-4F22-A075-A0EC822FEA5E}"/>
          </ac:spMkLst>
        </pc:spChg>
        <pc:picChg chg="add mod">
          <ac:chgData name="Chuanxiong Guo" userId="5276411cffd89f01" providerId="LiveId" clId="{521CAECC-B208-44E2-BA33-2CB2E22F9D74}" dt="2019-05-11T04:20:04.932" v="808" actId="1076"/>
          <ac:picMkLst>
            <pc:docMk/>
            <pc:sldMk cId="186482238" sldId="262"/>
            <ac:picMk id="4" creationId="{AE092EA2-BE92-4031-8BF5-8EB6B6027B41}"/>
          </ac:picMkLst>
        </pc:picChg>
        <pc:picChg chg="add mod">
          <ac:chgData name="Chuanxiong Guo" userId="5276411cffd89f01" providerId="LiveId" clId="{521CAECC-B208-44E2-BA33-2CB2E22F9D74}" dt="2019-05-11T04:21:13.714" v="814" actId="14100"/>
          <ac:picMkLst>
            <pc:docMk/>
            <pc:sldMk cId="186482238" sldId="262"/>
            <ac:picMk id="5" creationId="{B9E98F84-1231-4015-AA5C-56BD72EA079F}"/>
          </ac:picMkLst>
        </pc:picChg>
        <pc:picChg chg="add mod">
          <ac:chgData name="Chuanxiong Guo" userId="5276411cffd89f01" providerId="LiveId" clId="{521CAECC-B208-44E2-BA33-2CB2E22F9D74}" dt="2019-05-11T04:22:07.643" v="818" actId="14100"/>
          <ac:picMkLst>
            <pc:docMk/>
            <pc:sldMk cId="186482238" sldId="262"/>
            <ac:picMk id="6" creationId="{CF2AE1C8-B7E3-4841-8CD9-B6323C99050A}"/>
          </ac:picMkLst>
        </pc:picChg>
        <pc:picChg chg="add mod">
          <ac:chgData name="Chuanxiong Guo" userId="5276411cffd89f01" providerId="LiveId" clId="{521CAECC-B208-44E2-BA33-2CB2E22F9D74}" dt="2019-05-11T04:26:35.699" v="824" actId="14100"/>
          <ac:picMkLst>
            <pc:docMk/>
            <pc:sldMk cId="186482238" sldId="262"/>
            <ac:picMk id="7" creationId="{4C90B62F-239A-4D6C-A8A1-0B503EEB0390}"/>
          </ac:picMkLst>
        </pc:picChg>
      </pc:sldChg>
      <pc:sldChg chg="delSp modSp add ord">
        <pc:chgData name="Chuanxiong Guo" userId="5276411cffd89f01" providerId="LiveId" clId="{521CAECC-B208-44E2-BA33-2CB2E22F9D74}" dt="2019-05-11T08:42:52.205" v="2632" actId="1076"/>
        <pc:sldMkLst>
          <pc:docMk/>
          <pc:sldMk cId="2920733398" sldId="263"/>
        </pc:sldMkLst>
        <pc:spChg chg="mod">
          <ac:chgData name="Chuanxiong Guo" userId="5276411cffd89f01" providerId="LiveId" clId="{521CAECC-B208-44E2-BA33-2CB2E22F9D74}" dt="2019-05-11T04:36:35.529" v="932" actId="20577"/>
          <ac:spMkLst>
            <pc:docMk/>
            <pc:sldMk cId="2920733398" sldId="263"/>
            <ac:spMk id="2" creationId="{913902A1-78C3-4F5B-81D3-0F414B89FEEC}"/>
          </ac:spMkLst>
        </pc:spChg>
        <pc:spChg chg="del">
          <ac:chgData name="Chuanxiong Guo" userId="5276411cffd89f01" providerId="LiveId" clId="{521CAECC-B208-44E2-BA33-2CB2E22F9D74}" dt="2019-05-11T04:36:39.978" v="933" actId="478"/>
          <ac:spMkLst>
            <pc:docMk/>
            <pc:sldMk cId="2920733398" sldId="263"/>
            <ac:spMk id="3" creationId="{FC9C36DA-A518-4457-AE2A-B005E69CAB1B}"/>
          </ac:spMkLst>
        </pc:spChg>
        <pc:graphicFrameChg chg="mod modGraphic">
          <ac:chgData name="Chuanxiong Guo" userId="5276411cffd89f01" providerId="LiveId" clId="{521CAECC-B208-44E2-BA33-2CB2E22F9D74}" dt="2019-05-11T08:42:52.205" v="2632" actId="1076"/>
          <ac:graphicFrameMkLst>
            <pc:docMk/>
            <pc:sldMk cId="2920733398" sldId="263"/>
            <ac:graphicFrameMk id="4" creationId="{6746C0FE-2BD0-4324-9280-BE0B66CE824D}"/>
          </ac:graphicFrameMkLst>
        </pc:graphicFrameChg>
      </pc:sldChg>
      <pc:sldChg chg="add">
        <pc:chgData name="Chuanxiong Guo" userId="5276411cffd89f01" providerId="LiveId" clId="{521CAECC-B208-44E2-BA33-2CB2E22F9D74}" dt="2019-05-11T08:47:36.651" v="2757"/>
        <pc:sldMkLst>
          <pc:docMk/>
          <pc:sldMk cId="0" sldId="264"/>
        </pc:sldMkLst>
      </pc:sldChg>
      <pc:sldChg chg="add">
        <pc:chgData name="Chuanxiong Guo" userId="5276411cffd89f01" providerId="LiveId" clId="{521CAECC-B208-44E2-BA33-2CB2E22F9D74}" dt="2019-05-11T08:47:36.651" v="2757"/>
        <pc:sldMkLst>
          <pc:docMk/>
          <pc:sldMk cId="0" sldId="265"/>
        </pc:sldMkLst>
      </pc:sldChg>
      <pc:sldChg chg="add">
        <pc:chgData name="Chuanxiong Guo" userId="5276411cffd89f01" providerId="LiveId" clId="{521CAECC-B208-44E2-BA33-2CB2E22F9D74}" dt="2019-05-11T08:47:36.651" v="2757"/>
        <pc:sldMkLst>
          <pc:docMk/>
          <pc:sldMk cId="0" sldId="266"/>
        </pc:sldMkLst>
      </pc:sldChg>
      <pc:sldChg chg="add">
        <pc:chgData name="Chuanxiong Guo" userId="5276411cffd89f01" providerId="LiveId" clId="{521CAECC-B208-44E2-BA33-2CB2E22F9D74}" dt="2019-05-11T08:47:36.651" v="2757"/>
        <pc:sldMkLst>
          <pc:docMk/>
          <pc:sldMk cId="0" sldId="267"/>
        </pc:sldMkLst>
      </pc:sldChg>
      <pc:sldChg chg="add">
        <pc:chgData name="Chuanxiong Guo" userId="5276411cffd89f01" providerId="LiveId" clId="{521CAECC-B208-44E2-BA33-2CB2E22F9D74}" dt="2019-05-11T08:47:36.651" v="2757"/>
        <pc:sldMkLst>
          <pc:docMk/>
          <pc:sldMk cId="0" sldId="268"/>
        </pc:sldMkLst>
      </pc:sldChg>
      <pc:sldChg chg="add">
        <pc:chgData name="Chuanxiong Guo" userId="5276411cffd89f01" providerId="LiveId" clId="{521CAECC-B208-44E2-BA33-2CB2E22F9D74}" dt="2019-05-11T08:47:36.651" v="2757"/>
        <pc:sldMkLst>
          <pc:docMk/>
          <pc:sldMk cId="0" sldId="269"/>
        </pc:sldMkLst>
      </pc:sldChg>
      <pc:sldChg chg="add">
        <pc:chgData name="Chuanxiong Guo" userId="5276411cffd89f01" providerId="LiveId" clId="{521CAECC-B208-44E2-BA33-2CB2E22F9D74}" dt="2019-05-11T08:47:36.651" v="2757"/>
        <pc:sldMkLst>
          <pc:docMk/>
          <pc:sldMk cId="0" sldId="270"/>
        </pc:sldMkLst>
      </pc:sldChg>
      <pc:sldChg chg="add setBg">
        <pc:chgData name="Chuanxiong Guo" userId="5276411cffd89f01" providerId="LiveId" clId="{521CAECC-B208-44E2-BA33-2CB2E22F9D74}" dt="2019-05-11T09:20:41.450" v="2892"/>
        <pc:sldMkLst>
          <pc:docMk/>
          <pc:sldMk cId="0" sldId="271"/>
        </pc:sldMkLst>
      </pc:sldChg>
      <pc:sldChg chg="add setBg">
        <pc:chgData name="Chuanxiong Guo" userId="5276411cffd89f01" providerId="LiveId" clId="{521CAECC-B208-44E2-BA33-2CB2E22F9D74}" dt="2019-05-11T09:22:23.885" v="2893"/>
        <pc:sldMkLst>
          <pc:docMk/>
          <pc:sldMk cId="0" sldId="279"/>
        </pc:sldMkLst>
      </pc:sldChg>
      <pc:sldChg chg="add setBg">
        <pc:chgData name="Chuanxiong Guo" userId="5276411cffd89f01" providerId="LiveId" clId="{521CAECC-B208-44E2-BA33-2CB2E22F9D74}" dt="2019-05-11T09:22:23.885" v="2893"/>
        <pc:sldMkLst>
          <pc:docMk/>
          <pc:sldMk cId="0" sldId="280"/>
        </pc:sldMkLst>
      </pc:sldChg>
      <pc:sldChg chg="add setBg">
        <pc:chgData name="Chuanxiong Guo" userId="5276411cffd89f01" providerId="LiveId" clId="{521CAECC-B208-44E2-BA33-2CB2E22F9D74}" dt="2019-05-11T09:22:56.277" v="2894"/>
        <pc:sldMkLst>
          <pc:docMk/>
          <pc:sldMk cId="0" sldId="281"/>
        </pc:sldMkLst>
      </pc:sldChg>
      <pc:sldChg chg="add setBg">
        <pc:chgData name="Chuanxiong Guo" userId="5276411cffd89f01" providerId="LiveId" clId="{521CAECC-B208-44E2-BA33-2CB2E22F9D74}" dt="2019-05-11T09:22:56.277" v="2894"/>
        <pc:sldMkLst>
          <pc:docMk/>
          <pc:sldMk cId="0" sldId="282"/>
        </pc:sldMkLst>
      </pc:sldChg>
      <pc:sldChg chg="add setBg">
        <pc:chgData name="Chuanxiong Guo" userId="5276411cffd89f01" providerId="LiveId" clId="{521CAECC-B208-44E2-BA33-2CB2E22F9D74}" dt="2019-05-11T09:22:56.277" v="2894"/>
        <pc:sldMkLst>
          <pc:docMk/>
          <pc:sldMk cId="0" sldId="283"/>
        </pc:sldMkLst>
      </pc:sldChg>
      <pc:sldChg chg="modSp add">
        <pc:chgData name="Chuanxiong Guo" userId="5276411cffd89f01" providerId="LiveId" clId="{521CAECC-B208-44E2-BA33-2CB2E22F9D74}" dt="2019-05-11T08:13:14.354" v="2054" actId="20577"/>
        <pc:sldMkLst>
          <pc:docMk/>
          <pc:sldMk cId="3326335257" sldId="417"/>
        </pc:sldMkLst>
        <pc:spChg chg="mod">
          <ac:chgData name="Chuanxiong Guo" userId="5276411cffd89f01" providerId="LiveId" clId="{521CAECC-B208-44E2-BA33-2CB2E22F9D74}" dt="2019-05-11T08:13:14.354" v="2054" actId="20577"/>
          <ac:spMkLst>
            <pc:docMk/>
            <pc:sldMk cId="3326335257" sldId="417"/>
            <ac:spMk id="2" creationId="{00000000-0000-0000-0000-000000000000}"/>
          </ac:spMkLst>
        </pc:spChg>
      </pc:sldChg>
      <pc:sldChg chg="modSp add">
        <pc:chgData name="Chuanxiong Guo" userId="5276411cffd89f01" providerId="LiveId" clId="{521CAECC-B208-44E2-BA33-2CB2E22F9D74}" dt="2019-05-11T09:07:41.970" v="2800" actId="207"/>
        <pc:sldMkLst>
          <pc:docMk/>
          <pc:sldMk cId="1617278012" sldId="418"/>
        </pc:sldMkLst>
        <pc:spChg chg="mod">
          <ac:chgData name="Chuanxiong Guo" userId="5276411cffd89f01" providerId="LiveId" clId="{521CAECC-B208-44E2-BA33-2CB2E22F9D74}" dt="2019-05-11T08:13:44.223" v="2080" actId="20577"/>
          <ac:spMkLst>
            <pc:docMk/>
            <pc:sldMk cId="1617278012" sldId="418"/>
            <ac:spMk id="2" creationId="{44883B9B-08C9-4912-A6EB-2DBBC11C2F08}"/>
          </ac:spMkLst>
        </pc:spChg>
        <pc:spChg chg="mod">
          <ac:chgData name="Chuanxiong Guo" userId="5276411cffd89f01" providerId="LiveId" clId="{521CAECC-B208-44E2-BA33-2CB2E22F9D74}" dt="2019-05-11T09:07:41.970" v="2800" actId="207"/>
          <ac:spMkLst>
            <pc:docMk/>
            <pc:sldMk cId="1617278012" sldId="418"/>
            <ac:spMk id="3" creationId="{D93578F4-D7B8-4D00-B614-1AA6AE0D9CFD}"/>
          </ac:spMkLst>
        </pc:spChg>
      </pc:sldChg>
      <pc:sldChg chg="addSp delSp modSp add">
        <pc:chgData name="Chuanxiong Guo" userId="5276411cffd89f01" providerId="LiveId" clId="{521CAECC-B208-44E2-BA33-2CB2E22F9D74}" dt="2019-05-11T08:41:38.661" v="2629" actId="1076"/>
        <pc:sldMkLst>
          <pc:docMk/>
          <pc:sldMk cId="1504267347" sldId="419"/>
        </pc:sldMkLst>
        <pc:spChg chg="mod">
          <ac:chgData name="Chuanxiong Guo" userId="5276411cffd89f01" providerId="LiveId" clId="{521CAECC-B208-44E2-BA33-2CB2E22F9D74}" dt="2019-05-11T08:22:48.408" v="2539" actId="20577"/>
          <ac:spMkLst>
            <pc:docMk/>
            <pc:sldMk cId="1504267347" sldId="419"/>
            <ac:spMk id="2" creationId="{BE3B0B4E-2F79-4A4D-A5FC-4543092732BD}"/>
          </ac:spMkLst>
        </pc:spChg>
        <pc:spChg chg="del">
          <ac:chgData name="Chuanxiong Guo" userId="5276411cffd89f01" providerId="LiveId" clId="{521CAECC-B208-44E2-BA33-2CB2E22F9D74}" dt="2019-05-11T08:23:17.319" v="2542" actId="478"/>
          <ac:spMkLst>
            <pc:docMk/>
            <pc:sldMk cId="1504267347" sldId="419"/>
            <ac:spMk id="3" creationId="{9AC482DC-CB3B-4789-A4DE-D73FD2A4A5BE}"/>
          </ac:spMkLst>
        </pc:spChg>
        <pc:spChg chg="add mod">
          <ac:chgData name="Chuanxiong Guo" userId="5276411cffd89f01" providerId="LiveId" clId="{521CAECC-B208-44E2-BA33-2CB2E22F9D74}" dt="2019-05-11T08:41:12.534" v="2598" actId="1076"/>
          <ac:spMkLst>
            <pc:docMk/>
            <pc:sldMk cId="1504267347" sldId="419"/>
            <ac:spMk id="5" creationId="{0FA88D34-9DC8-47F6-B9DB-8AF4301FC1EB}"/>
          </ac:spMkLst>
        </pc:spChg>
        <pc:spChg chg="add mod">
          <ac:chgData name="Chuanxiong Guo" userId="5276411cffd89f01" providerId="LiveId" clId="{521CAECC-B208-44E2-BA33-2CB2E22F9D74}" dt="2019-05-11T08:41:12.534" v="2598" actId="1076"/>
          <ac:spMkLst>
            <pc:docMk/>
            <pc:sldMk cId="1504267347" sldId="419"/>
            <ac:spMk id="6" creationId="{2D7D1F9B-5C45-4460-8F1B-9970DF063D68}"/>
          </ac:spMkLst>
        </pc:spChg>
        <pc:spChg chg="add mod">
          <ac:chgData name="Chuanxiong Guo" userId="5276411cffd89f01" providerId="LiveId" clId="{521CAECC-B208-44E2-BA33-2CB2E22F9D74}" dt="2019-05-11T08:41:12.534" v="2598" actId="1076"/>
          <ac:spMkLst>
            <pc:docMk/>
            <pc:sldMk cId="1504267347" sldId="419"/>
            <ac:spMk id="7" creationId="{9EB1112B-094A-4D67-85AE-F1E493D4D261}"/>
          </ac:spMkLst>
        </pc:spChg>
        <pc:spChg chg="add mod">
          <ac:chgData name="Chuanxiong Guo" userId="5276411cffd89f01" providerId="LiveId" clId="{521CAECC-B208-44E2-BA33-2CB2E22F9D74}" dt="2019-05-11T08:41:12.534" v="2598" actId="1076"/>
          <ac:spMkLst>
            <pc:docMk/>
            <pc:sldMk cId="1504267347" sldId="419"/>
            <ac:spMk id="8" creationId="{865B403A-0579-4A98-B488-0DEA53A48C2E}"/>
          </ac:spMkLst>
        </pc:spChg>
        <pc:spChg chg="add mod">
          <ac:chgData name="Chuanxiong Guo" userId="5276411cffd89f01" providerId="LiveId" clId="{521CAECC-B208-44E2-BA33-2CB2E22F9D74}" dt="2019-05-11T08:41:12.534" v="2598" actId="1076"/>
          <ac:spMkLst>
            <pc:docMk/>
            <pc:sldMk cId="1504267347" sldId="419"/>
            <ac:spMk id="9" creationId="{1AFA025A-FCEE-4FE4-946A-D8FA721C8924}"/>
          </ac:spMkLst>
        </pc:spChg>
        <pc:spChg chg="add mod">
          <ac:chgData name="Chuanxiong Guo" userId="5276411cffd89f01" providerId="LiveId" clId="{521CAECC-B208-44E2-BA33-2CB2E22F9D74}" dt="2019-05-11T08:41:12.534" v="2598" actId="1076"/>
          <ac:spMkLst>
            <pc:docMk/>
            <pc:sldMk cId="1504267347" sldId="419"/>
            <ac:spMk id="10" creationId="{471500EA-3495-4396-9239-08109BF9CF14}"/>
          </ac:spMkLst>
        </pc:spChg>
        <pc:spChg chg="add mod ord">
          <ac:chgData name="Chuanxiong Guo" userId="5276411cffd89f01" providerId="LiveId" clId="{521CAECC-B208-44E2-BA33-2CB2E22F9D74}" dt="2019-05-11T08:41:12.534" v="2598" actId="1076"/>
          <ac:spMkLst>
            <pc:docMk/>
            <pc:sldMk cId="1504267347" sldId="419"/>
            <ac:spMk id="11" creationId="{995F4476-1E42-4D1B-8ACE-340A638DDF35}"/>
          </ac:spMkLst>
        </pc:spChg>
        <pc:spChg chg="add mod">
          <ac:chgData name="Chuanxiong Guo" userId="5276411cffd89f01" providerId="LiveId" clId="{521CAECC-B208-44E2-BA33-2CB2E22F9D74}" dt="2019-05-11T08:41:12.534" v="2598" actId="1076"/>
          <ac:spMkLst>
            <pc:docMk/>
            <pc:sldMk cId="1504267347" sldId="419"/>
            <ac:spMk id="12" creationId="{7577BE47-039D-499A-AB55-39B0CE74C4CA}"/>
          </ac:spMkLst>
        </pc:spChg>
        <pc:spChg chg="add mod">
          <ac:chgData name="Chuanxiong Guo" userId="5276411cffd89f01" providerId="LiveId" clId="{521CAECC-B208-44E2-BA33-2CB2E22F9D74}" dt="2019-05-11T08:41:12.534" v="2598" actId="1076"/>
          <ac:spMkLst>
            <pc:docMk/>
            <pc:sldMk cId="1504267347" sldId="419"/>
            <ac:spMk id="13" creationId="{6393B365-F4EF-40CD-B316-E01AEEE9FAD3}"/>
          </ac:spMkLst>
        </pc:spChg>
        <pc:spChg chg="add mod">
          <ac:chgData name="Chuanxiong Guo" userId="5276411cffd89f01" providerId="LiveId" clId="{521CAECC-B208-44E2-BA33-2CB2E22F9D74}" dt="2019-05-11T08:41:12.534" v="2598" actId="1076"/>
          <ac:spMkLst>
            <pc:docMk/>
            <pc:sldMk cId="1504267347" sldId="419"/>
            <ac:spMk id="14" creationId="{FDB2446A-2CE4-4C6E-A462-38BABB1CD1AE}"/>
          </ac:spMkLst>
        </pc:spChg>
        <pc:spChg chg="add mod">
          <ac:chgData name="Chuanxiong Guo" userId="5276411cffd89f01" providerId="LiveId" clId="{521CAECC-B208-44E2-BA33-2CB2E22F9D74}" dt="2019-05-11T08:41:12.534" v="2598" actId="1076"/>
          <ac:spMkLst>
            <pc:docMk/>
            <pc:sldMk cId="1504267347" sldId="419"/>
            <ac:spMk id="15" creationId="{F94689A7-166E-405A-A6BE-3107BF7817D7}"/>
          </ac:spMkLst>
        </pc:spChg>
        <pc:spChg chg="add mod">
          <ac:chgData name="Chuanxiong Guo" userId="5276411cffd89f01" providerId="LiveId" clId="{521CAECC-B208-44E2-BA33-2CB2E22F9D74}" dt="2019-05-11T08:41:12.534" v="2598" actId="1076"/>
          <ac:spMkLst>
            <pc:docMk/>
            <pc:sldMk cId="1504267347" sldId="419"/>
            <ac:spMk id="16" creationId="{47B580BC-565B-48FD-B056-C928CE8B4F97}"/>
          </ac:spMkLst>
        </pc:spChg>
        <pc:spChg chg="add mod">
          <ac:chgData name="Chuanxiong Guo" userId="5276411cffd89f01" providerId="LiveId" clId="{521CAECC-B208-44E2-BA33-2CB2E22F9D74}" dt="2019-05-11T08:41:22.038" v="2615" actId="20577"/>
          <ac:spMkLst>
            <pc:docMk/>
            <pc:sldMk cId="1504267347" sldId="419"/>
            <ac:spMk id="17" creationId="{8EA06D02-EA08-47C3-A85F-960CED39294F}"/>
          </ac:spMkLst>
        </pc:spChg>
        <pc:spChg chg="add mod">
          <ac:chgData name="Chuanxiong Guo" userId="5276411cffd89f01" providerId="LiveId" clId="{521CAECC-B208-44E2-BA33-2CB2E22F9D74}" dt="2019-05-11T08:41:38.661" v="2629" actId="1076"/>
          <ac:spMkLst>
            <pc:docMk/>
            <pc:sldMk cId="1504267347" sldId="419"/>
            <ac:spMk id="18" creationId="{6F69E1EA-B1BD-4C71-A0F3-CB7176C132E1}"/>
          </ac:spMkLst>
        </pc:spChg>
        <pc:picChg chg="add mod">
          <ac:chgData name="Chuanxiong Guo" userId="5276411cffd89f01" providerId="LiveId" clId="{521CAECC-B208-44E2-BA33-2CB2E22F9D74}" dt="2019-05-11T08:41:08.341" v="2597" actId="1076"/>
          <ac:picMkLst>
            <pc:docMk/>
            <pc:sldMk cId="1504267347" sldId="419"/>
            <ac:picMk id="4" creationId="{1328A287-47C9-4FFD-8FF8-EF6D06458498}"/>
          </ac:picMkLst>
        </pc:picChg>
      </pc:sldChg>
      <pc:sldChg chg="add">
        <pc:chgData name="Chuanxiong Guo" userId="5276411cffd89f01" providerId="LiveId" clId="{521CAECC-B208-44E2-BA33-2CB2E22F9D74}" dt="2019-05-11T08:47:36.651" v="2757"/>
        <pc:sldMkLst>
          <pc:docMk/>
          <pc:sldMk cId="0" sldId="420"/>
        </pc:sldMkLst>
      </pc:sldChg>
      <pc:sldChg chg="add">
        <pc:chgData name="Chuanxiong Guo" userId="5276411cffd89f01" providerId="LiveId" clId="{521CAECC-B208-44E2-BA33-2CB2E22F9D74}" dt="2019-05-11T08:47:36.651" v="2757"/>
        <pc:sldMkLst>
          <pc:docMk/>
          <pc:sldMk cId="0" sldId="421"/>
        </pc:sldMkLst>
      </pc:sldChg>
      <pc:sldChg chg="add">
        <pc:chgData name="Chuanxiong Guo" userId="5276411cffd89f01" providerId="LiveId" clId="{521CAECC-B208-44E2-BA33-2CB2E22F9D74}" dt="2019-05-11T08:47:36.651" v="2757"/>
        <pc:sldMkLst>
          <pc:docMk/>
          <pc:sldMk cId="0" sldId="422"/>
        </pc:sldMkLst>
      </pc:sldChg>
      <pc:sldChg chg="modSp add">
        <pc:chgData name="Chuanxiong Guo" userId="5276411cffd89f01" providerId="LiveId" clId="{521CAECC-B208-44E2-BA33-2CB2E22F9D74}" dt="2019-05-11T09:08:14.922" v="2802" actId="207"/>
        <pc:sldMkLst>
          <pc:docMk/>
          <pc:sldMk cId="260747400" sldId="423"/>
        </pc:sldMkLst>
        <pc:spChg chg="mod">
          <ac:chgData name="Chuanxiong Guo" userId="5276411cffd89f01" providerId="LiveId" clId="{521CAECC-B208-44E2-BA33-2CB2E22F9D74}" dt="2019-05-11T09:08:14.922" v="2802" actId="207"/>
          <ac:spMkLst>
            <pc:docMk/>
            <pc:sldMk cId="260747400" sldId="423"/>
            <ac:spMk id="3" creationId="{96A9C3EF-4D9D-4FAB-B420-EBE69CDCEC47}"/>
          </ac:spMkLst>
        </pc:spChg>
      </pc:sldChg>
      <pc:sldChg chg="modSp add">
        <pc:chgData name="Chuanxiong Guo" userId="5276411cffd89f01" providerId="LiveId" clId="{521CAECC-B208-44E2-BA33-2CB2E22F9D74}" dt="2019-05-11T09:10:20.433" v="2808" actId="114"/>
        <pc:sldMkLst>
          <pc:docMk/>
          <pc:sldMk cId="2235140105" sldId="424"/>
        </pc:sldMkLst>
        <pc:spChg chg="mod">
          <ac:chgData name="Chuanxiong Guo" userId="5276411cffd89f01" providerId="LiveId" clId="{521CAECC-B208-44E2-BA33-2CB2E22F9D74}" dt="2019-05-11T09:10:20.433" v="2808" actId="114"/>
          <ac:spMkLst>
            <pc:docMk/>
            <pc:sldMk cId="2235140105" sldId="424"/>
            <ac:spMk id="3" creationId="{96A9C3EF-4D9D-4FAB-B420-EBE69CDCEC47}"/>
          </ac:spMkLst>
        </pc:spChg>
      </pc:sldChg>
      <pc:sldChg chg="modSp add setBg">
        <pc:chgData name="Chuanxiong Guo" userId="5276411cffd89f01" providerId="LiveId" clId="{521CAECC-B208-44E2-BA33-2CB2E22F9D74}" dt="2019-05-11T09:15:43.965" v="2814" actId="14100"/>
        <pc:sldMkLst>
          <pc:docMk/>
          <pc:sldMk cId="0" sldId="425"/>
        </pc:sldMkLst>
        <pc:spChg chg="mod">
          <ac:chgData name="Chuanxiong Guo" userId="5276411cffd89f01" providerId="LiveId" clId="{521CAECC-B208-44E2-BA33-2CB2E22F9D74}" dt="2019-05-11T09:15:43.965" v="2814" actId="14100"/>
          <ac:spMkLst>
            <pc:docMk/>
            <pc:sldMk cId="0" sldId="425"/>
            <ac:spMk id="8" creationId="{39857C61-EC8D-2C49-88CE-7768BBDCF958}"/>
          </ac:spMkLst>
        </pc:spChg>
        <pc:spChg chg="mod">
          <ac:chgData name="Chuanxiong Guo" userId="5276411cffd89f01" providerId="LiveId" clId="{521CAECC-B208-44E2-BA33-2CB2E22F9D74}" dt="2019-05-11T09:15:11.738" v="2811" actId="6549"/>
          <ac:spMkLst>
            <pc:docMk/>
            <pc:sldMk cId="0" sldId="425"/>
            <ac:spMk id="128" creationId="{00000000-0000-0000-0000-000000000000}"/>
          </ac:spMkLst>
        </pc:spChg>
      </pc:sldChg>
      <pc:sldChg chg="add setBg">
        <pc:chgData name="Chuanxiong Guo" userId="5276411cffd89f01" providerId="LiveId" clId="{521CAECC-B208-44E2-BA33-2CB2E22F9D74}" dt="2019-05-11T09:14:49.474" v="2809"/>
        <pc:sldMkLst>
          <pc:docMk/>
          <pc:sldMk cId="0" sldId="426"/>
        </pc:sldMkLst>
      </pc:sldChg>
      <pc:sldChg chg="add del setBg">
        <pc:chgData name="Chuanxiong Guo" userId="5276411cffd89f01" providerId="LiveId" clId="{521CAECC-B208-44E2-BA33-2CB2E22F9D74}" dt="2019-05-11T09:16:40.570" v="2815" actId="2696"/>
        <pc:sldMkLst>
          <pc:docMk/>
          <pc:sldMk cId="0" sldId="427"/>
        </pc:sldMkLst>
      </pc:sldChg>
      <pc:sldChg chg="add setBg">
        <pc:chgData name="Chuanxiong Guo" userId="5276411cffd89f01" providerId="LiveId" clId="{521CAECC-B208-44E2-BA33-2CB2E22F9D74}" dt="2019-05-11T09:14:49.474" v="2809"/>
        <pc:sldMkLst>
          <pc:docMk/>
          <pc:sldMk cId="0" sldId="428"/>
        </pc:sldMkLst>
      </pc:sldChg>
      <pc:sldChg chg="modSp add setBg">
        <pc:chgData name="Chuanxiong Guo" userId="5276411cffd89f01" providerId="LiveId" clId="{521CAECC-B208-44E2-BA33-2CB2E22F9D74}" dt="2019-05-11T09:19:40.325" v="2890" actId="1076"/>
        <pc:sldMkLst>
          <pc:docMk/>
          <pc:sldMk cId="0" sldId="429"/>
        </pc:sldMkLst>
        <pc:spChg chg="mod">
          <ac:chgData name="Chuanxiong Guo" userId="5276411cffd89f01" providerId="LiveId" clId="{521CAECC-B208-44E2-BA33-2CB2E22F9D74}" dt="2019-05-11T09:19:11.045" v="2889" actId="6549"/>
          <ac:spMkLst>
            <pc:docMk/>
            <pc:sldMk cId="0" sldId="429"/>
            <ac:spMk id="163" creationId="{00000000-0000-0000-0000-000000000000}"/>
          </ac:spMkLst>
        </pc:spChg>
        <pc:spChg chg="mod">
          <ac:chgData name="Chuanxiong Guo" userId="5276411cffd89f01" providerId="LiveId" clId="{521CAECC-B208-44E2-BA33-2CB2E22F9D74}" dt="2019-05-11T09:19:40.325" v="2890" actId="1076"/>
          <ac:spMkLst>
            <pc:docMk/>
            <pc:sldMk cId="0" sldId="429"/>
            <ac:spMk id="166" creationId="{00000000-0000-0000-0000-000000000000}"/>
          </ac:spMkLst>
        </pc:spChg>
      </pc:sldChg>
      <pc:sldChg chg="add setBg">
        <pc:chgData name="Chuanxiong Guo" userId="5276411cffd89f01" providerId="LiveId" clId="{521CAECC-B208-44E2-BA33-2CB2E22F9D74}" dt="2019-05-11T09:14:49.474" v="2809"/>
        <pc:sldMkLst>
          <pc:docMk/>
          <pc:sldMk cId="0" sldId="430"/>
        </pc:sldMkLst>
      </pc:sldChg>
      <pc:sldChg chg="add del setBg">
        <pc:chgData name="Chuanxiong Guo" userId="5276411cffd89f01" providerId="LiveId" clId="{521CAECC-B208-44E2-BA33-2CB2E22F9D74}" dt="2019-05-11T09:20:00.116" v="2891" actId="2696"/>
        <pc:sldMkLst>
          <pc:docMk/>
          <pc:sldMk cId="0" sldId="431"/>
        </pc:sldMkLst>
      </pc:sldChg>
      <pc:sldChg chg="add del setBg">
        <pc:chgData name="Chuanxiong Guo" userId="5276411cffd89f01" providerId="LiveId" clId="{521CAECC-B208-44E2-BA33-2CB2E22F9D74}" dt="2019-05-11T09:14:55.287" v="2810" actId="2696"/>
        <pc:sldMkLst>
          <pc:docMk/>
          <pc:sldMk cId="0" sldId="432"/>
        </pc:sldMkLst>
      </pc:sldChg>
      <pc:sldChg chg="add setBg">
        <pc:chgData name="Chuanxiong Guo" userId="5276411cffd89f01" providerId="LiveId" clId="{521CAECC-B208-44E2-BA33-2CB2E22F9D74}" dt="2019-05-11T09:14:49.474" v="2809"/>
        <pc:sldMkLst>
          <pc:docMk/>
          <pc:sldMk cId="0" sldId="433"/>
        </pc:sldMkLst>
      </pc:sldChg>
      <pc:sldChg chg="add setBg">
        <pc:chgData name="Chuanxiong Guo" userId="5276411cffd89f01" providerId="LiveId" clId="{521CAECC-B208-44E2-BA33-2CB2E22F9D74}" dt="2019-05-11T09:14:49.474" v="2809"/>
        <pc:sldMkLst>
          <pc:docMk/>
          <pc:sldMk cId="0" sldId="434"/>
        </pc:sldMkLst>
      </pc:sldChg>
      <pc:sldChg chg="add setBg">
        <pc:chgData name="Chuanxiong Guo" userId="5276411cffd89f01" providerId="LiveId" clId="{521CAECC-B208-44E2-BA33-2CB2E22F9D74}" dt="2019-05-11T09:14:49.474" v="2809"/>
        <pc:sldMkLst>
          <pc:docMk/>
          <pc:sldMk cId="0" sldId="435"/>
        </pc:sldMkLst>
      </pc:sldChg>
      <pc:sldChg chg="add setBg">
        <pc:chgData name="Chuanxiong Guo" userId="5276411cffd89f01" providerId="LiveId" clId="{521CAECC-B208-44E2-BA33-2CB2E22F9D74}" dt="2019-05-11T09:14:49.474" v="2809"/>
        <pc:sldMkLst>
          <pc:docMk/>
          <pc:sldMk cId="0" sldId="436"/>
        </pc:sldMkLst>
      </pc:sldChg>
      <pc:sldChg chg="del">
        <pc:chgData name="Chuanxiong Guo" userId="5276411cffd89f01" providerId="LiveId" clId="{521CAECC-B208-44E2-BA33-2CB2E22F9D74}" dt="2019-05-11T09:23:19.580" v="2895" actId="2696"/>
        <pc:sldMkLst>
          <pc:docMk/>
          <pc:sldMk cId="450982525" sldId="437"/>
        </pc:sldMkLst>
      </pc:sldChg>
      <pc:sldChg chg="delSp modSp add del">
        <pc:chgData name="Chuanxiong Guo" userId="5276411cffd89f01" providerId="LiveId" clId="{521CAECC-B208-44E2-BA33-2CB2E22F9D74}" dt="2019-05-11T09:18:57.865" v="2888" actId="2696"/>
        <pc:sldMkLst>
          <pc:docMk/>
          <pc:sldMk cId="4018328020" sldId="437"/>
        </pc:sldMkLst>
        <pc:spChg chg="mod">
          <ac:chgData name="Chuanxiong Guo" userId="5276411cffd89f01" providerId="LiveId" clId="{521CAECC-B208-44E2-BA33-2CB2E22F9D74}" dt="2019-05-11T09:18:40.845" v="2886" actId="20577"/>
          <ac:spMkLst>
            <pc:docMk/>
            <pc:sldMk cId="4018328020" sldId="437"/>
            <ac:spMk id="2" creationId="{30E68580-9A3D-442B-BD72-E5673B2787A3}"/>
          </ac:spMkLst>
        </pc:spChg>
        <pc:spChg chg="del">
          <ac:chgData name="Chuanxiong Guo" userId="5276411cffd89f01" providerId="LiveId" clId="{521CAECC-B208-44E2-BA33-2CB2E22F9D74}" dt="2019-05-11T09:18:48.450" v="2887" actId="478"/>
          <ac:spMkLst>
            <pc:docMk/>
            <pc:sldMk cId="4018328020" sldId="437"/>
            <ac:spMk id="3" creationId="{904EE2AB-D902-4D20-B931-7CF4D2E08809}"/>
          </ac:spMkLst>
        </pc:spChg>
      </pc:sldChg>
      <pc:sldChg chg="del">
        <pc:chgData name="Chuanxiong Guo" userId="5276411cffd89f01" providerId="LiveId" clId="{521CAECC-B208-44E2-BA33-2CB2E22F9D74}" dt="2019-05-11T09:23:24.229" v="2896" actId="2696"/>
        <pc:sldMkLst>
          <pc:docMk/>
          <pc:sldMk cId="1751359116" sldId="438"/>
        </pc:sldMkLst>
      </pc:sldChg>
      <pc:sldChg chg="del">
        <pc:chgData name="Chuanxiong Guo" userId="5276411cffd89f01" providerId="LiveId" clId="{521CAECC-B208-44E2-BA33-2CB2E22F9D74}" dt="2019-05-11T09:23:27.128" v="2897" actId="2696"/>
        <pc:sldMkLst>
          <pc:docMk/>
          <pc:sldMk cId="2436956900" sldId="4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606ED-E7CA-4277-91DD-ED032595A85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EADB7-A7CF-43B2-A5EF-D19211D56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rlrupp.net/2016/08/flops-per-cycle-for-cpus-gpus-and-xeon-phi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ADB7-A7CF-43B2-A5EF-D19211D56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03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focus on two technologies: </a:t>
            </a:r>
          </a:p>
          <a:p>
            <a:r>
              <a:rPr lang="en-US" dirty="0"/>
              <a:t>Using RDMA to accelerate computer communication, </a:t>
            </a:r>
          </a:p>
          <a:p>
            <a:r>
              <a:rPr lang="en-US" dirty="0"/>
              <a:t>And we study the detailed structure of </a:t>
            </a:r>
            <a:r>
              <a:rPr lang="en-US" dirty="0" err="1"/>
              <a:t>dnn</a:t>
            </a:r>
            <a:r>
              <a:rPr lang="en-US" dirty="0"/>
              <a:t> training, which reveals that we can accelerate </a:t>
            </a:r>
            <a:r>
              <a:rPr lang="en-US" dirty="0" err="1"/>
              <a:t>dnn</a:t>
            </a:r>
            <a:r>
              <a:rPr lang="en-US" dirty="0"/>
              <a:t> training by better overlap computation and communication.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ADB7-A7CF-43B2-A5EF-D19211D56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7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CPUs upgrade more frequently than communication rate?</a:t>
            </a:r>
          </a:p>
          <a:p>
            <a:r>
              <a:rPr lang="en-US" dirty="0"/>
              <a:t>Why we need </a:t>
            </a:r>
            <a:r>
              <a:rPr lang="en-US" dirty="0" err="1"/>
              <a:t>rdma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408D-974F-47B8-B6D0-C9BE1F80FA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5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36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753b2c8fc_9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753b2c8fc_9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753b2c8fc_9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753b2c8fc_9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753b2c8fc_9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5753b2c8fc_9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753b2c8fc_9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753b2c8fc_9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DNN training is repetitive. 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753b2c8fc_9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5753b2c8fc_9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Rendezvous is needed in Vanilla because every time the memory is newly allocated and registered. 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753b2c8fc_9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753b2c8fc_9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753b2c8fc_9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5753b2c8fc_9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one worker one </a:t>
            </a:r>
            <a:r>
              <a:rPr lang="en-US" dirty="0" err="1"/>
              <a:t>gpu</a:t>
            </a:r>
            <a:r>
              <a:rPr lang="en-US" dirty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ADB7-A7CF-43B2-A5EF-D19211D56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96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753b2c8fc_9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753b2c8fc_9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One worker with 8 </a:t>
            </a:r>
            <a:r>
              <a:rPr lang="en-US" altLang="zh-CN" dirty="0" err="1"/>
              <a:t>gpus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5753b2c8fc_9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5753b2c8fc_9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64</a:t>
            </a:r>
            <a:r>
              <a:rPr lang="en-US" altLang="zh-CN" dirty="0"/>
              <a:t>cards</a:t>
            </a:r>
            <a:r>
              <a:rPr lang="zh-CN" altLang="en-US" dirty="0"/>
              <a:t>，</a:t>
            </a:r>
            <a:r>
              <a:rPr lang="en-US" altLang="zh-CN" dirty="0"/>
              <a:t>8 servers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5753b2c8fc_9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5753b2c8fc_9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593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5553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397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760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960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05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28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hlinkClick r:id="rId3"/>
              </a:rPr>
              <a:t>Flops_per_clock_cycle</a:t>
            </a:r>
            <a:r>
              <a:rPr lang="en-US" dirty="0">
                <a:hlinkClick r:id="rId3"/>
              </a:rPr>
              <a:t>:</a:t>
            </a:r>
          </a:p>
          <a:p>
            <a:r>
              <a:rPr lang="en-US" dirty="0">
                <a:hlinkClick r:id="rId3"/>
              </a:rPr>
              <a:t>https://www.karlrupp.net/2016/08/flops-per-cycle-for-cpus-gpus-and-xeon-phis/</a:t>
            </a: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Radeon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 8970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OEM was a graphics card by AMD, launched in January 2013. Built on the 28 nm process, and based on the Tahiti graphics processor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AMD FirePro S9150 is the industry's first server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 16GB ultra-fast GDDR5 onboard memory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ADB7-A7CF-43B2-A5EF-D19211D56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89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398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539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7404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01734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770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23359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50414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ADB7-A7CF-43B2-A5EF-D19211D56BC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258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ADB7-A7CF-43B2-A5EF-D19211D56BC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8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Perceptron (Rosenblatt, 1958, 1962)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Adaptive linear element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Widrow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Hoff, 1960)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Neocognitron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(Fukushima, 1980)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Early back-propagation network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Rumelhart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1986b)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Recurrent neural network for speech recognition (Robinson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Fallside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1991)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Multilayer perceptron for speech recognition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Bengio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1991)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Mean field sigmoid belief network (Saul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1996)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LeNet-5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LeCun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1998b)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Echo state network (Jaeger and Haas, 2004)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Deep belief network (Hinton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2006)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 GPU-accelerated convolutional network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Chellapilla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2006)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Deep Boltzmann machine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Salakhutdinov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Hinton, 2009a)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 GPU-accelerated deep belief network (Raina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2009)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 Unsupervised convolutional network (Jarrett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2009)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 GPU-accelerated multilayer perceptron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Ciresan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2010)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 OMP-1 network (Coates and Ng, 2011)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 Distributed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autoencoder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(Le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2012)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18. Multi-GPU convolutional network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Krizhevsky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2012)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 COTS HPC unsupervised convolutional network (Coates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2013)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20. GoogLeNet (Szegedy </a:t>
            </a:r>
            <a:r>
              <a:rPr lang="da-DK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2014a)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ADB7-A7CF-43B2-A5EF-D19211D56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4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r>
              <a:rPr lang="en-US" dirty="0"/>
              <a:t> has 8 layers, 5 conv, 3 fc. </a:t>
            </a:r>
          </a:p>
          <a:p>
            <a:r>
              <a:rPr lang="en-US" dirty="0"/>
              <a:t>With neurons: 622312</a:t>
            </a:r>
          </a:p>
          <a:p>
            <a:r>
              <a:rPr lang="en-US" dirty="0"/>
              <a:t>Resnet50: number of neurons: 9083904</a:t>
            </a:r>
          </a:p>
          <a:p>
            <a:endParaRPr lang="en-US" dirty="0"/>
          </a:p>
          <a:p>
            <a:r>
              <a:rPr lang="en-US" dirty="0" err="1"/>
              <a:t>bert</a:t>
            </a:r>
            <a:r>
              <a:rPr lang="en-US" dirty="0"/>
              <a:t> base's total params: 100896768</a:t>
            </a:r>
          </a:p>
          <a:p>
            <a:r>
              <a:rPr lang="en-US" dirty="0" err="1"/>
              <a:t>bert</a:t>
            </a:r>
            <a:r>
              <a:rPr lang="en-US" dirty="0"/>
              <a:t> base's total neurons: 147456</a:t>
            </a:r>
          </a:p>
          <a:p>
            <a:r>
              <a:rPr lang="en-US" dirty="0" err="1"/>
              <a:t>bert</a:t>
            </a:r>
            <a:r>
              <a:rPr lang="en-US" dirty="0"/>
              <a:t> large's total params: 307544064</a:t>
            </a:r>
          </a:p>
          <a:p>
            <a:r>
              <a:rPr lang="en-US" dirty="0" err="1"/>
              <a:t>bert</a:t>
            </a:r>
            <a:r>
              <a:rPr lang="en-US" dirty="0"/>
              <a:t> large's total neurons: 393216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ADB7-A7CF-43B2-A5EF-D19211D56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67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Epoch</a:t>
            </a:r>
          </a:p>
          <a:p>
            <a:r>
              <a:rPr lang="en-US" dirty="0"/>
              <a:t>Minibatch</a:t>
            </a:r>
          </a:p>
          <a:p>
            <a:r>
              <a:rPr lang="en-US" dirty="0"/>
              <a:t>Forward backward, gradient update.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AF6A-348F-412A-B2CE-E19B153941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2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typical ways of distributed </a:t>
            </a:r>
            <a:r>
              <a:rPr lang="en-US" dirty="0" err="1"/>
              <a:t>dnn</a:t>
            </a:r>
            <a:r>
              <a:rPr lang="en-US" dirty="0"/>
              <a:t> training. PS model, and all-reduce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ADB7-A7CF-43B2-A5EF-D19211D56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8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sizes are becoming larger</a:t>
            </a:r>
          </a:p>
          <a:p>
            <a:r>
              <a:rPr lang="en-US" dirty="0"/>
              <a:t>Computational power needs are increasing</a:t>
            </a:r>
          </a:p>
          <a:p>
            <a:r>
              <a:rPr lang="en-US" dirty="0"/>
              <a:t>Moving a lot of data</a:t>
            </a:r>
          </a:p>
          <a:p>
            <a:r>
              <a:rPr lang="en-US" dirty="0"/>
              <a:t>Computation and communication are somewhat balanced</a:t>
            </a:r>
          </a:p>
          <a:p>
            <a:endParaRPr lang="en-US" dirty="0"/>
          </a:p>
          <a:p>
            <a:r>
              <a:rPr lang="en-US" dirty="0"/>
              <a:t>We got the result on V100 </a:t>
            </a:r>
          </a:p>
          <a:p>
            <a:r>
              <a:rPr lang="en-US" dirty="0"/>
              <a:t>Data shuffled is for a single worker.</a:t>
            </a:r>
          </a:p>
          <a:p>
            <a:endParaRPr lang="en-US" dirty="0"/>
          </a:p>
          <a:p>
            <a:r>
              <a:rPr lang="en-US" dirty="0"/>
              <a:t>Need to shuffle a lot of data. </a:t>
            </a:r>
          </a:p>
          <a:p>
            <a:r>
              <a:rPr lang="en-US" dirty="0"/>
              <a:t>Communication and computation all take around tens to hundreds of milliseconds in one iteration.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ADB7-A7CF-43B2-A5EF-D19211D56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39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sizes are becoming larger</a:t>
            </a:r>
          </a:p>
          <a:p>
            <a:r>
              <a:rPr lang="en-US" dirty="0"/>
              <a:t>Computational power needs are increasing</a:t>
            </a:r>
          </a:p>
          <a:p>
            <a:r>
              <a:rPr lang="en-US" dirty="0"/>
              <a:t>Moving a lot of data</a:t>
            </a:r>
          </a:p>
          <a:p>
            <a:r>
              <a:rPr lang="en-US" dirty="0"/>
              <a:t>Computation and communication are somewhat balanced</a:t>
            </a:r>
          </a:p>
          <a:p>
            <a:endParaRPr lang="en-US" dirty="0"/>
          </a:p>
          <a:p>
            <a:r>
              <a:rPr lang="en-US" dirty="0"/>
              <a:t>We got the result on V100 </a:t>
            </a:r>
          </a:p>
          <a:p>
            <a:r>
              <a:rPr lang="en-US" dirty="0"/>
              <a:t>Data shuffled is for a single worker.</a:t>
            </a:r>
          </a:p>
          <a:p>
            <a:endParaRPr lang="en-US" dirty="0"/>
          </a:p>
          <a:p>
            <a:r>
              <a:rPr lang="en-US" dirty="0"/>
              <a:t>Need to shuffle a lot of data. </a:t>
            </a:r>
          </a:p>
          <a:p>
            <a:r>
              <a:rPr lang="en-US" dirty="0"/>
              <a:t>Communication and computation all take around tens to hundreds of milliseconds in one iteration.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EADB7-A7CF-43B2-A5EF-D19211D56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D9DA-2BFA-47CC-A618-C602B7A78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81D4C-A09F-4F6F-8599-AF0A580F3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08D6B-5E3F-4DC8-BC92-81A536D1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E2118A-4746-465B-A3C4-196D5BB55454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C8EA3-E4D2-4D47-BF84-E7AC161B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B639-CC2E-41FF-9617-B61A0E82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6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F63C-999D-4F20-BCA5-C57DC8E6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99953-3FE1-4E2A-932F-8EB6DBA6E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A1C8-083E-41DD-8474-65B947B9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8E22FA-EDAF-4BDF-8C68-CA7BD88118A1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E40F8-6605-4664-BDE2-86CCCC2B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7D18E-0A2B-48E0-AC77-12A7E105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5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D9A3A-4EE8-489B-9135-7D92EC57D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6B399-7237-4A70-9DE0-16BFDFDCB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B9067-ABE8-4CE8-A2CE-AFE977B1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B6032-28E9-4E5A-8C16-BF578ACDFE68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7C70D-72BE-40C6-8112-4AEB397D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F35F-3BF3-4530-BCEC-D2501E2F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tx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132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609585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  <a:defRPr/>
            </a:lvl1pPr>
            <a:lvl2pPr marL="1219170" lvl="1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  <a:defRPr/>
            </a:lvl2pPr>
            <a:lvl3pPr marL="1828754" lvl="2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  <a:defRPr/>
            </a:lvl3pPr>
            <a:lvl4pPr marL="2438339" lvl="3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  <a:defRPr/>
            </a:lvl4pPr>
            <a:lvl5pPr marL="3047924" lvl="4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11075953" y="6400081"/>
            <a:ext cx="277849" cy="277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08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F48C-C813-4F9F-9A8C-38E8DB17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01621-0A1D-44FA-9057-F67237BE3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F7107-D632-4409-A6CD-87A2FB0A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9CEE2-8BBA-4EA8-AACD-966EEFDE5D14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97191-76AA-46B6-8404-AD5B9CFA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8910A-7BCD-4CD5-82FB-237E654B0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CDFF-1427-48D0-9AEE-DDCFAECF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21C00-9C94-49C9-9BAF-695F869A8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75838-2A60-4B38-A9A0-AE95A5F6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14AAF-226D-4E30-9630-8436A584B9D8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19E6A-298D-4EC9-8E45-4314294A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0C865-793E-4DE2-B276-CCD3C21F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2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290A-A98A-4D6F-BEDC-90C83985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D7430-68E6-453C-964F-921DCDF99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43021-A6DE-4C66-9C40-40819AF5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F76D7-A994-4EF7-8ABB-AC48C3AA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FCF252-A826-4184-9EE5-D6D50B143579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D5561-FF7C-403E-A04C-32C173F4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DAA38-2941-427C-9E67-1217EE5E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8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CCF4-D843-4B1D-B19C-AB0FD7FA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09E67-CFF3-43C3-827C-876FC4A78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16350-54BB-49B0-B841-6AC2CBFA5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400102-57E3-4102-AC38-C213B401F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58B79-5F1D-40E3-A734-A1ECFC634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C266F-7251-4EF4-B54C-F065F6FD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6AC77-5AC9-4E10-8DE1-FD2EA9D83D29}" type="datetime1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6BD5FF-3112-4C9B-B5C1-7D61B1D5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8B0E81-28BB-4467-A3EF-4126A4F6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3D79-BDED-4301-9729-CC4AB60A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3AA1F-51EE-44C7-8B70-214D9BCB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9997D-AE8A-4FDE-9B0F-C0F3A5890FC9}" type="datetime1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4BF13-074C-4323-BD4C-251F78FD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BA636-EE09-4C31-ABE4-81D50DDC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8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8A923-E2DA-41EC-AD68-27811AF8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149E2-A85D-4CA5-93B2-7A06EF05AFD6}" type="datetime1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3D1F7-2BC0-427A-A5DA-DFBD5520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5912-5D5A-4ADA-9BAD-566D8638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9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1AEA-1D65-4E98-A165-8DC25E24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2F007-3432-41D8-936B-64BB6AA1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3EA81-E419-4F6B-8786-467F9E22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920E8-8CFE-4D2E-9C54-9CE97D7D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2C6F71-7528-4B9C-A1EC-5CB3DFB3AEDE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DB5C9-D275-4529-86DE-A443C3B6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9A76A-FB04-4C4C-9DB6-E1943523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6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860A-F182-4945-80C4-6CB66372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895F06-24CF-4969-BD1B-356347487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34353-5C69-446F-9BC3-629DF1987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AFE10-8782-42CB-AB2A-239ED996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484ED-4E77-407F-B378-CF0661112AE2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10EBE-4AF3-4092-ABBB-06961D1D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8EBF2-ED4E-463D-8B3F-44AEB23C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9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907B1-2D29-4920-98D0-64D72EFD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1865F-EB0C-4AF7-B375-F33586CF9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70D9A-AFBE-413F-98D6-B06A14601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60B9-CED6-4F27-B6DE-101620AF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(null)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(null)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(null)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(null)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(null)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(null)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(null)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(null)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guochuanxiong@bytedance.com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rlrupp.net/2016/08/flops-per-cycle-for-cpus-gpus-and-xeon-phi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(null)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CBD2-64FB-4C74-860F-B58E388D1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Accelerating Distributed DNN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40160-B78C-47E5-A57A-A840AC1B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/>
              <a:t>Chuanxiong Guo</a:t>
            </a:r>
          </a:p>
          <a:p>
            <a:endParaRPr lang="en-US" sz="3900" dirty="0"/>
          </a:p>
          <a:p>
            <a:endParaRPr lang="en-US" sz="3900" dirty="0"/>
          </a:p>
          <a:p>
            <a:r>
              <a:rPr lang="en-US" sz="5000" dirty="0" err="1"/>
              <a:t>ChinaSys</a:t>
            </a:r>
            <a:r>
              <a:rPr lang="en-US" sz="5000" dirty="0"/>
              <a:t> 2019</a:t>
            </a:r>
          </a:p>
          <a:p>
            <a:r>
              <a:rPr lang="en-US" sz="5000" dirty="0"/>
              <a:t>2019-05-17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B6638-F3E5-4860-9321-28EA05C7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55C52D-230E-4049-BC47-2EF300F14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07" y="4333523"/>
            <a:ext cx="2768186" cy="4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0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02A1-78C3-4F5B-81D3-0F414B89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Models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46C0FE-2BD0-4324-9280-BE0B66CE8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419011"/>
              </p:ext>
            </p:extLst>
          </p:nvPr>
        </p:nvGraphicFramePr>
        <p:xfrm>
          <a:off x="1014729" y="1564910"/>
          <a:ext cx="10624644" cy="5022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74">
                  <a:extLst>
                    <a:ext uri="{9D8B030D-6E8A-4147-A177-3AD203B41FA5}">
                      <a16:colId xmlns:a16="http://schemas.microsoft.com/office/drawing/2014/main" val="2178783204"/>
                    </a:ext>
                  </a:extLst>
                </a:gridCol>
                <a:gridCol w="1906138">
                  <a:extLst>
                    <a:ext uri="{9D8B030D-6E8A-4147-A177-3AD203B41FA5}">
                      <a16:colId xmlns:a16="http://schemas.microsoft.com/office/drawing/2014/main" val="1940976108"/>
                    </a:ext>
                  </a:extLst>
                </a:gridCol>
                <a:gridCol w="1760433">
                  <a:extLst>
                    <a:ext uri="{9D8B030D-6E8A-4147-A177-3AD203B41FA5}">
                      <a16:colId xmlns:a16="http://schemas.microsoft.com/office/drawing/2014/main" val="3620763092"/>
                    </a:ext>
                  </a:extLst>
                </a:gridCol>
                <a:gridCol w="2050991">
                  <a:extLst>
                    <a:ext uri="{9D8B030D-6E8A-4147-A177-3AD203B41FA5}">
                      <a16:colId xmlns:a16="http://schemas.microsoft.com/office/drawing/2014/main" val="338625745"/>
                    </a:ext>
                  </a:extLst>
                </a:gridCol>
                <a:gridCol w="1640792">
                  <a:extLst>
                    <a:ext uri="{9D8B030D-6E8A-4147-A177-3AD203B41FA5}">
                      <a16:colId xmlns:a16="http://schemas.microsoft.com/office/drawing/2014/main" val="1584498131"/>
                    </a:ext>
                  </a:extLst>
                </a:gridCol>
                <a:gridCol w="1495516">
                  <a:extLst>
                    <a:ext uri="{9D8B030D-6E8A-4147-A177-3AD203B41FA5}">
                      <a16:colId xmlns:a16="http://schemas.microsoft.com/office/drawing/2014/main" val="2937801466"/>
                    </a:ext>
                  </a:extLst>
                </a:gridCol>
              </a:tblGrid>
              <a:tr h="484415">
                <a:tc>
                  <a:txBody>
                    <a:bodyPr/>
                    <a:lstStyle/>
                    <a:p>
                      <a:r>
                        <a:rPr lang="en-US" sz="1600" dirty="0"/>
                        <a:t>Model (dataset)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Resnet50(</a:t>
                      </a:r>
                      <a:r>
                        <a:rPr lang="en-US" sz="1600" dirty="0" err="1"/>
                        <a:t>imagenet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VGG16(</a:t>
                      </a:r>
                      <a:r>
                        <a:rPr lang="en-US" sz="1600" dirty="0" err="1"/>
                        <a:t>imagenet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Transformer(WMT17)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Bert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Bert 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508100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sz="1600" dirty="0"/>
                        <a:t>Model param#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70343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sz="1600" dirty="0" err="1"/>
                        <a:t>GFlops</a:t>
                      </a:r>
                      <a:r>
                        <a:rPr lang="en-US" sz="1600" dirty="0"/>
                        <a:t> FP (batch size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974074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sz="1600" dirty="0" err="1"/>
                        <a:t>GFlops</a:t>
                      </a:r>
                      <a:r>
                        <a:rPr lang="en-US" sz="1600" dirty="0"/>
                        <a:t> BP (batch size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25313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sz="1600" dirty="0"/>
                        <a:t>Time for FP (</a:t>
                      </a:r>
                      <a:r>
                        <a:rPr lang="en-US" sz="1600" dirty="0" err="1"/>
                        <a:t>ms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 (batch1)</a:t>
                      </a:r>
                    </a:p>
                    <a:p>
                      <a:r>
                        <a:rPr lang="en-US" sz="1600" dirty="0"/>
                        <a:t>32 (batch32)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(batch1)</a:t>
                      </a:r>
                    </a:p>
                    <a:p>
                      <a:r>
                        <a:rPr lang="en-US" sz="1600" dirty="0"/>
                        <a:t>49 (batch32)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(batch1)</a:t>
                      </a:r>
                    </a:p>
                    <a:p>
                      <a:r>
                        <a:rPr lang="en-US" sz="1600" dirty="0"/>
                        <a:t>95 (batch16)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 (batch1)</a:t>
                      </a:r>
                    </a:p>
                    <a:p>
                      <a:r>
                        <a:rPr lang="en-US" sz="1600" dirty="0"/>
                        <a:t>188 (batch85)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 (batch1)</a:t>
                      </a:r>
                    </a:p>
                    <a:p>
                      <a:r>
                        <a:rPr lang="en-US" sz="1600" dirty="0"/>
                        <a:t>339 (batch35)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445883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sz="1600" dirty="0"/>
                        <a:t>Time for BP (</a:t>
                      </a:r>
                      <a:r>
                        <a:rPr lang="en-US" sz="1600" dirty="0" err="1"/>
                        <a:t>ms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 (batch1)</a:t>
                      </a:r>
                    </a:p>
                    <a:p>
                      <a:r>
                        <a:rPr lang="en-US" sz="1600" dirty="0"/>
                        <a:t>64 (batch32)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 (batch1)</a:t>
                      </a:r>
                    </a:p>
                    <a:p>
                      <a:r>
                        <a:rPr lang="en-US" sz="1600" dirty="0"/>
                        <a:t>100 (batch32)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 (batch1)</a:t>
                      </a:r>
                    </a:p>
                    <a:p>
                      <a:r>
                        <a:rPr lang="en-US" sz="1600" dirty="0"/>
                        <a:t>114 (batch16)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 (batch1)</a:t>
                      </a:r>
                    </a:p>
                    <a:p>
                      <a:r>
                        <a:rPr lang="en-US" sz="1600" dirty="0"/>
                        <a:t>281 (batch85)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102 (batch1)</a:t>
                      </a:r>
                    </a:p>
                    <a:p>
                      <a:r>
                        <a:rPr lang="en-US" sz="1600" dirty="0"/>
                        <a:t>508 (batch35)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269993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sz="1600" dirty="0"/>
                        <a:t>Ideal comm. time (</a:t>
                      </a:r>
                      <a:r>
                        <a:rPr lang="en-US" sz="1600" dirty="0" err="1"/>
                        <a:t>ms</a:t>
                      </a:r>
                      <a:r>
                        <a:rPr lang="en-US" sz="1600" dirty="0"/>
                        <a:t>), 100GbE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61.92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68505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#</a:t>
                      </a:r>
                      <a:r>
                        <a:rPr lang="en-US" sz="1600" dirty="0" err="1"/>
                        <a:t>Iter</a:t>
                      </a:r>
                      <a:r>
                        <a:rPr lang="en-US" sz="1600" dirty="0"/>
                        <a:t>. to converge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450k(total batch size 256)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370k (total batch size 256)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100k (total batch size 4096)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125k (64 V100)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125k (64 V100)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068148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sz="1600" dirty="0"/>
                        <a:t>Data shuffled for convergence (TB)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46.8 (fp32)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204 (fp32)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 (fp16)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 (fp16)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97 (fp16)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399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5F66E-D3C4-4D42-B76C-25C6D6A8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3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02A1-78C3-4F5B-81D3-0F414B89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Models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46C0FE-2BD0-4324-9280-BE0B66CE824D}"/>
              </a:ext>
            </a:extLst>
          </p:cNvPr>
          <p:cNvGraphicFramePr>
            <a:graphicFrameLocks noGrp="1"/>
          </p:cNvGraphicFramePr>
          <p:nvPr/>
        </p:nvGraphicFramePr>
        <p:xfrm>
          <a:off x="1014729" y="1564910"/>
          <a:ext cx="10624644" cy="5022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74">
                  <a:extLst>
                    <a:ext uri="{9D8B030D-6E8A-4147-A177-3AD203B41FA5}">
                      <a16:colId xmlns:a16="http://schemas.microsoft.com/office/drawing/2014/main" val="2178783204"/>
                    </a:ext>
                  </a:extLst>
                </a:gridCol>
                <a:gridCol w="1906138">
                  <a:extLst>
                    <a:ext uri="{9D8B030D-6E8A-4147-A177-3AD203B41FA5}">
                      <a16:colId xmlns:a16="http://schemas.microsoft.com/office/drawing/2014/main" val="1940976108"/>
                    </a:ext>
                  </a:extLst>
                </a:gridCol>
                <a:gridCol w="1760433">
                  <a:extLst>
                    <a:ext uri="{9D8B030D-6E8A-4147-A177-3AD203B41FA5}">
                      <a16:colId xmlns:a16="http://schemas.microsoft.com/office/drawing/2014/main" val="3620763092"/>
                    </a:ext>
                  </a:extLst>
                </a:gridCol>
                <a:gridCol w="2050991">
                  <a:extLst>
                    <a:ext uri="{9D8B030D-6E8A-4147-A177-3AD203B41FA5}">
                      <a16:colId xmlns:a16="http://schemas.microsoft.com/office/drawing/2014/main" val="338625745"/>
                    </a:ext>
                  </a:extLst>
                </a:gridCol>
                <a:gridCol w="1640792">
                  <a:extLst>
                    <a:ext uri="{9D8B030D-6E8A-4147-A177-3AD203B41FA5}">
                      <a16:colId xmlns:a16="http://schemas.microsoft.com/office/drawing/2014/main" val="1584498131"/>
                    </a:ext>
                  </a:extLst>
                </a:gridCol>
                <a:gridCol w="1495516">
                  <a:extLst>
                    <a:ext uri="{9D8B030D-6E8A-4147-A177-3AD203B41FA5}">
                      <a16:colId xmlns:a16="http://schemas.microsoft.com/office/drawing/2014/main" val="2937801466"/>
                    </a:ext>
                  </a:extLst>
                </a:gridCol>
              </a:tblGrid>
              <a:tr h="484415">
                <a:tc>
                  <a:txBody>
                    <a:bodyPr/>
                    <a:lstStyle/>
                    <a:p>
                      <a:r>
                        <a:rPr lang="en-US" sz="1600" dirty="0"/>
                        <a:t>Model (dataset)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Resnet50(</a:t>
                      </a:r>
                      <a:r>
                        <a:rPr lang="en-US" sz="1600" dirty="0" err="1"/>
                        <a:t>imagenet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VGG16(</a:t>
                      </a:r>
                      <a:r>
                        <a:rPr lang="en-US" sz="1600" dirty="0" err="1"/>
                        <a:t>imagenet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Transformer(WMT17)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Bert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Bert 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508100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sz="1600" dirty="0"/>
                        <a:t>Model param#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70343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sz="1600" dirty="0" err="1"/>
                        <a:t>GFlops</a:t>
                      </a:r>
                      <a:r>
                        <a:rPr lang="en-US" sz="1600" dirty="0"/>
                        <a:t> FP (batch size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974074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sz="1600" dirty="0" err="1"/>
                        <a:t>GFlops</a:t>
                      </a:r>
                      <a:r>
                        <a:rPr lang="en-US" sz="1600" dirty="0"/>
                        <a:t> BP (batch size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25313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sz="1600" dirty="0"/>
                        <a:t>Time for FP (</a:t>
                      </a:r>
                      <a:r>
                        <a:rPr lang="en-US" sz="1600" dirty="0" err="1"/>
                        <a:t>ms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 (batch1)</a:t>
                      </a:r>
                    </a:p>
                    <a:p>
                      <a:r>
                        <a:rPr lang="en-US" sz="1600" dirty="0"/>
                        <a:t>32 (batch32)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(batch1)</a:t>
                      </a:r>
                    </a:p>
                    <a:p>
                      <a:r>
                        <a:rPr lang="en-US" sz="1600" dirty="0"/>
                        <a:t>49 (batch32)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(batch1)</a:t>
                      </a:r>
                    </a:p>
                    <a:p>
                      <a:r>
                        <a:rPr lang="en-US" sz="1600" dirty="0"/>
                        <a:t>95 (batch16)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 (batch1)</a:t>
                      </a:r>
                    </a:p>
                    <a:p>
                      <a:r>
                        <a:rPr lang="en-US" sz="1600" dirty="0"/>
                        <a:t>188 (batch85)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 (batch1)</a:t>
                      </a:r>
                    </a:p>
                    <a:p>
                      <a:r>
                        <a:rPr lang="en-US" sz="1600" dirty="0"/>
                        <a:t>339 (batch35)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445883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sz="1600" dirty="0"/>
                        <a:t>Time for BP (</a:t>
                      </a:r>
                      <a:r>
                        <a:rPr lang="en-US" sz="1600" dirty="0" err="1"/>
                        <a:t>ms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 (batch1)</a:t>
                      </a:r>
                    </a:p>
                    <a:p>
                      <a:r>
                        <a:rPr lang="en-US" sz="1600" dirty="0"/>
                        <a:t>64 (batch32)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 (batch1)</a:t>
                      </a:r>
                    </a:p>
                    <a:p>
                      <a:r>
                        <a:rPr lang="en-US" sz="1600" dirty="0"/>
                        <a:t>100 (batch32)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 (batch1)</a:t>
                      </a:r>
                    </a:p>
                    <a:p>
                      <a:r>
                        <a:rPr lang="en-US" sz="1600" dirty="0"/>
                        <a:t>114 (batch16)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 (batch1)</a:t>
                      </a:r>
                    </a:p>
                    <a:p>
                      <a:r>
                        <a:rPr lang="en-US" sz="1600" dirty="0"/>
                        <a:t>281 (batch85)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102 (batch1)</a:t>
                      </a:r>
                    </a:p>
                    <a:p>
                      <a:r>
                        <a:rPr lang="en-US" sz="1600" dirty="0"/>
                        <a:t>508 (batch35)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269993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sz="1600" dirty="0"/>
                        <a:t>Ideal comm. time (</a:t>
                      </a:r>
                      <a:r>
                        <a:rPr lang="en-US" sz="1600" dirty="0" err="1"/>
                        <a:t>ms</a:t>
                      </a:r>
                      <a:r>
                        <a:rPr lang="en-US" sz="1600" dirty="0"/>
                        <a:t>), 100GbE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61.92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68505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#</a:t>
                      </a:r>
                      <a:r>
                        <a:rPr lang="en-US" sz="1600" dirty="0" err="1"/>
                        <a:t>Iter</a:t>
                      </a:r>
                      <a:r>
                        <a:rPr lang="en-US" sz="1600" dirty="0"/>
                        <a:t>. to converge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450k(total batch size 256)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370k (total batch size 256)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100k (total batch size 4096)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125k (64 V100)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125k (64 V100)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068148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r>
                        <a:rPr lang="en-US" sz="1600" dirty="0"/>
                        <a:t>Data shuffled for convergence (TB)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46.8 (fp32)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204 (fp32)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 (fp16)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 (fp16)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97 (fp16)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399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5F66E-D3C4-4D42-B76C-25C6D6A8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77B6FB-569C-4F61-8E15-C930992021DA}"/>
              </a:ext>
            </a:extLst>
          </p:cNvPr>
          <p:cNvSpPr txBox="1"/>
          <p:nvPr/>
        </p:nvSpPr>
        <p:spPr>
          <a:xfrm>
            <a:off x="552627" y="2978499"/>
            <a:ext cx="10362047" cy="20928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Models need more and more computational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DNN training needs to shuffle huge amount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Different models have different communication/computation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Training is a mechanical, iterative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2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3B9B-08C9-4912-A6EB-2DBBC11C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Training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578F4-D7B8-4D00-B614-1AA6AE0D9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Optimization algorithm improvement </a:t>
            </a:r>
          </a:p>
          <a:p>
            <a:r>
              <a:rPr lang="en-US" dirty="0"/>
              <a:t>Computation acceleration </a:t>
            </a:r>
          </a:p>
          <a:p>
            <a:pPr lvl="1"/>
            <a:r>
              <a:rPr lang="en-US" dirty="0"/>
              <a:t>More powerful computing devices</a:t>
            </a:r>
          </a:p>
          <a:p>
            <a:pPr lvl="1"/>
            <a:r>
              <a:rPr lang="en-US" dirty="0"/>
              <a:t>Graph execution optimization </a:t>
            </a:r>
          </a:p>
          <a:p>
            <a:pPr lvl="1"/>
            <a:r>
              <a:rPr lang="en-US" dirty="0"/>
              <a:t>Mixed precision training </a:t>
            </a:r>
          </a:p>
          <a:p>
            <a:r>
              <a:rPr lang="en-US" dirty="0"/>
              <a:t>Communication acceleration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RDMA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Compression </a:t>
            </a:r>
          </a:p>
          <a:p>
            <a:r>
              <a:rPr lang="en-US" dirty="0"/>
              <a:t>Overlap communication with computation 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</a:rPr>
              <a:t>Bytedance</a:t>
            </a:r>
            <a:r>
              <a:rPr lang="en-US" i="1" dirty="0">
                <a:solidFill>
                  <a:srgbClr val="7030A0"/>
                </a:solidFill>
              </a:rPr>
              <a:t> Tensor Scheduler (</a:t>
            </a:r>
            <a:r>
              <a:rPr lang="en-US" i="1" dirty="0" err="1">
                <a:solidFill>
                  <a:srgbClr val="7030A0"/>
                </a:solidFill>
              </a:rPr>
              <a:t>ByteScheduler</a:t>
            </a:r>
            <a:r>
              <a:rPr lang="en-US" i="1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0FC75-E75F-43EC-8152-BB0E31D0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E594-7DDD-462E-967B-4ED27358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C3EF-4D9D-4FAB-B420-EBE69CDCE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DNN Background</a:t>
            </a:r>
          </a:p>
          <a:p>
            <a:r>
              <a:rPr lang="en-US" i="1" dirty="0">
                <a:solidFill>
                  <a:srgbClr val="7030A0"/>
                </a:solidFill>
              </a:rPr>
              <a:t>RDMA for DNN Training Acceleration</a:t>
            </a:r>
          </a:p>
          <a:p>
            <a:r>
              <a:rPr lang="en-US" dirty="0" err="1"/>
              <a:t>Bytedance</a:t>
            </a:r>
            <a:r>
              <a:rPr lang="en-US" dirty="0"/>
              <a:t> Tensor Scheduler (</a:t>
            </a:r>
            <a:r>
              <a:rPr lang="en-US" dirty="0" err="1"/>
              <a:t>ByteScheduler</a:t>
            </a:r>
            <a:r>
              <a:rPr lang="en-US" dirty="0"/>
              <a:t>)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003F5-525C-4357-944D-D7881B51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Remote Direct Memory Access (RDMA): Method of accessing memory on a remote system </a:t>
            </a:r>
            <a:r>
              <a:rPr lang="en-US" b="1" i="1" dirty="0"/>
              <a:t>without</a:t>
            </a:r>
            <a:r>
              <a:rPr lang="en-US" dirty="0"/>
              <a:t> interrupting the processing of the CPU(s) on that system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RDMA offloads packet processing protocols to the NIC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IBVerbs</a:t>
            </a:r>
            <a:r>
              <a:rPr lang="en-US" dirty="0"/>
              <a:t>/</a:t>
            </a:r>
            <a:r>
              <a:rPr lang="en-US" dirty="0" err="1"/>
              <a:t>NetDirect</a:t>
            </a:r>
            <a:r>
              <a:rPr lang="en-US" dirty="0"/>
              <a:t> for RDMA programing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RDMA in Ethernet based data centers (RoCEv2)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C617A-94F0-489D-A4BD-5BA4D9FA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5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RoCEv2: RDMA over Commodity 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1924" y="2561295"/>
            <a:ext cx="4854890" cy="274327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RoCEv2 for Ethernet based data centers</a:t>
            </a:r>
          </a:p>
          <a:p>
            <a:r>
              <a:rPr lang="en-US" sz="9600" dirty="0"/>
              <a:t>DSCP-based PFC for lossless networking</a:t>
            </a:r>
          </a:p>
          <a:p>
            <a:r>
              <a:rPr lang="en-US" sz="9600" dirty="0"/>
              <a:t>DCQCN for flow-based congestion control </a:t>
            </a:r>
          </a:p>
          <a:p>
            <a:r>
              <a:rPr lang="en-US" sz="9600" dirty="0"/>
              <a:t>Huge engineering efforts to make it scalable and safe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A5102E-A9EE-4FF3-8040-C5AA84843611}"/>
              </a:ext>
            </a:extLst>
          </p:cNvPr>
          <p:cNvGrpSpPr/>
          <p:nvPr/>
        </p:nvGrpSpPr>
        <p:grpSpPr>
          <a:xfrm>
            <a:off x="836610" y="1932624"/>
            <a:ext cx="6197348" cy="4565599"/>
            <a:chOff x="5966647" y="1582307"/>
            <a:chExt cx="6197348" cy="4565599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6129175" y="2736748"/>
              <a:ext cx="2905997" cy="3014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Rectangle 6"/>
            <p:cNvSpPr/>
            <p:nvPr/>
          </p:nvSpPr>
          <p:spPr>
            <a:xfrm>
              <a:off x="6587299" y="2893027"/>
              <a:ext cx="1329234" cy="5163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TCP/IP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81020" y="3569597"/>
              <a:ext cx="1335513" cy="2734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NIC driver</a:t>
              </a:r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 rot="16200000">
              <a:off x="5887752" y="2140161"/>
              <a:ext cx="537460" cy="3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User</a:t>
              </a:r>
              <a:endParaRPr lang="en-US" sz="1300" dirty="0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 rot="16200000">
              <a:off x="5809886" y="3368576"/>
              <a:ext cx="669486" cy="3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Kernel</a:t>
              </a:r>
              <a:endParaRPr lang="en-US" sz="1300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6129175" y="3946332"/>
              <a:ext cx="2905997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 rot="16200000">
              <a:off x="5652366" y="4645038"/>
              <a:ext cx="950811" cy="3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Hardware</a:t>
              </a:r>
              <a:endParaRPr lang="en-US" sz="13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81020" y="2012996"/>
              <a:ext cx="2454152" cy="489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99188" y="4064586"/>
              <a:ext cx="2637191" cy="1186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64571" y="4157677"/>
              <a:ext cx="1187329" cy="441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RDMA transport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59273" y="4675932"/>
              <a:ext cx="1187863" cy="2079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IP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87299" y="4954252"/>
              <a:ext cx="1877048" cy="219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Ethernet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52628" y="1582307"/>
              <a:ext cx="1130309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app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78819" y="2111027"/>
              <a:ext cx="358346" cy="30024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598994" y="4183005"/>
              <a:ext cx="358346" cy="30024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4" idx="2"/>
              <a:endCxn id="25" idx="0"/>
            </p:cNvCxnSpPr>
            <p:nvPr/>
          </p:nvCxnSpPr>
          <p:spPr>
            <a:xfrm>
              <a:off x="8757992" y="2411271"/>
              <a:ext cx="20175" cy="177173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459809" y="4452600"/>
              <a:ext cx="624701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DMA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59273" y="2423871"/>
              <a:ext cx="1276326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verbs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9599452" y="2720280"/>
              <a:ext cx="2539457" cy="227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>
            <a:xfrm>
              <a:off x="10700973" y="2895299"/>
              <a:ext cx="1355017" cy="5163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TCP/IP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700973" y="3571869"/>
              <a:ext cx="1320833" cy="2734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NIC driver</a:t>
              </a: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9526804" y="3946332"/>
              <a:ext cx="2635984" cy="227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51"/>
            <p:cNvSpPr/>
            <p:nvPr/>
          </p:nvSpPr>
          <p:spPr>
            <a:xfrm>
              <a:off x="9599452" y="2015268"/>
              <a:ext cx="2454152" cy="489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526804" y="4066858"/>
              <a:ext cx="2637191" cy="1186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178942" y="4956524"/>
              <a:ext cx="1877048" cy="2196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Ethernet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280244" y="1584579"/>
              <a:ext cx="1130309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app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9529434" y="2092117"/>
              <a:ext cx="624701" cy="2704947"/>
              <a:chOff x="12632040" y="2720223"/>
              <a:chExt cx="624701" cy="2704947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2785819" y="2720223"/>
                <a:ext cx="358346" cy="30024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2785819" y="4823365"/>
                <a:ext cx="358346" cy="30024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Arrow Connector 59"/>
              <p:cNvCxnSpPr>
                <a:stCxn id="58" idx="2"/>
                <a:endCxn id="59" idx="0"/>
              </p:cNvCxnSpPr>
              <p:nvPr/>
            </p:nvCxnSpPr>
            <p:spPr>
              <a:xfrm>
                <a:off x="12964992" y="3020467"/>
                <a:ext cx="0" cy="180289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12632040" y="5082149"/>
                <a:ext cx="624701" cy="343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DMA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0386889" y="2426143"/>
              <a:ext cx="1276326" cy="34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RDMA verbs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7804629" y="4330757"/>
              <a:ext cx="0" cy="1400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0794566" y="4342018"/>
              <a:ext cx="1435" cy="1389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804629" y="5731178"/>
              <a:ext cx="2991372" cy="0"/>
            </a:xfrm>
            <a:prstGeom prst="line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loud Callout 76"/>
            <p:cNvSpPr/>
            <p:nvPr/>
          </p:nvSpPr>
          <p:spPr>
            <a:xfrm>
              <a:off x="8443395" y="5383550"/>
              <a:ext cx="1729268" cy="764356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Lossless network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169695" y="4167202"/>
              <a:ext cx="1187329" cy="441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RDMA transport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73923" y="4685457"/>
              <a:ext cx="1187863" cy="2079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IP </a:t>
              </a:r>
            </a:p>
          </p:txBody>
        </p:sp>
        <p:cxnSp>
          <p:nvCxnSpPr>
            <p:cNvPr id="23" name="Straight Connector 22"/>
            <p:cNvCxnSpPr>
              <a:endCxn id="25" idx="1"/>
            </p:cNvCxnSpPr>
            <p:nvPr/>
          </p:nvCxnSpPr>
          <p:spPr>
            <a:xfrm>
              <a:off x="7804629" y="4330757"/>
              <a:ext cx="794365" cy="2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9" idx="3"/>
            </p:cNvCxnSpPr>
            <p:nvPr/>
          </p:nvCxnSpPr>
          <p:spPr>
            <a:xfrm flipV="1">
              <a:off x="10041559" y="4342018"/>
              <a:ext cx="754442" cy="3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F2F756-C449-4A4C-AE17-A2829E94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9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13256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r>
              <a:rPr lang="en"/>
              <a:t>Using RDMA for Communication</a:t>
            </a:r>
            <a:endParaRPr/>
          </a:p>
        </p:txBody>
      </p:sp>
      <p:sp>
        <p:nvSpPr>
          <p:cNvPr id="380" name="Google Shape;380;p43"/>
          <p:cNvSpPr txBox="1">
            <a:spLocks noGrp="1"/>
          </p:cNvSpPr>
          <p:nvPr>
            <p:ph type="body" idx="1"/>
          </p:nvPr>
        </p:nvSpPr>
        <p:spPr>
          <a:xfrm>
            <a:off x="450533" y="1589867"/>
            <a:ext cx="11473200" cy="19888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r>
              <a:rPr lang="en" dirty="0"/>
              <a:t>RDMA NIC Offloading: ~0% CPU usage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RDMA Latency benefits (lower latency than TCP)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sz="2000" dirty="0"/>
              <a:t>Kernel bypassing</a:t>
            </a:r>
            <a:endParaRPr sz="2000" dirty="0"/>
          </a:p>
          <a:p>
            <a:pPr lvl="1">
              <a:spcBef>
                <a:spcPts val="0"/>
              </a:spcBef>
            </a:pPr>
            <a:r>
              <a:rPr lang="en" sz="2000" dirty="0"/>
              <a:t>Fast start / Lossless networking / ACK consolidation</a:t>
            </a:r>
            <a:endParaRPr sz="2000" dirty="0"/>
          </a:p>
        </p:txBody>
      </p:sp>
      <p:pic>
        <p:nvPicPr>
          <p:cNvPr id="381" name="Google Shape;381;p43"/>
          <p:cNvPicPr preferRelativeResize="0"/>
          <p:nvPr/>
        </p:nvPicPr>
        <p:blipFill rotWithShape="1">
          <a:blip r:embed="rId3">
            <a:alphaModFix/>
          </a:blip>
          <a:srcRect b="13726"/>
          <a:stretch/>
        </p:blipFill>
        <p:spPr>
          <a:xfrm>
            <a:off x="1303930" y="3429000"/>
            <a:ext cx="4009755" cy="236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4002" y="3298678"/>
            <a:ext cx="3818800" cy="2704312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3"/>
          <p:cNvSpPr txBox="1"/>
          <p:nvPr/>
        </p:nvSpPr>
        <p:spPr>
          <a:xfrm>
            <a:off x="1729184" y="5798300"/>
            <a:ext cx="38188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~0% CPU Usage</a:t>
            </a:r>
            <a:endParaRPr sz="2400"/>
          </a:p>
        </p:txBody>
      </p:sp>
      <p:sp>
        <p:nvSpPr>
          <p:cNvPr id="384" name="Google Shape;384;p43"/>
          <p:cNvSpPr txBox="1"/>
          <p:nvPr/>
        </p:nvSpPr>
        <p:spPr>
          <a:xfrm>
            <a:off x="6644001" y="5798300"/>
            <a:ext cx="38188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Lower latency compared to TCP</a:t>
            </a:r>
            <a:endParaRPr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B4AA0F-51B5-4055-AC8F-2D805C3A4C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4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13256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r>
              <a:rPr lang="en" dirty="0"/>
              <a:t>Vanilla RDMA </a:t>
            </a:r>
            <a:r>
              <a:rPr lang="en-US" dirty="0"/>
              <a:t>D</a:t>
            </a:r>
            <a:r>
              <a:rPr lang="en" dirty="0"/>
              <a:t>oes Not Perform </a:t>
            </a:r>
            <a:r>
              <a:rPr lang="en-US" dirty="0"/>
              <a:t>W</a:t>
            </a:r>
            <a:r>
              <a:rPr lang="en" dirty="0"/>
              <a:t>ell</a:t>
            </a:r>
            <a:endParaRPr dirty="0"/>
          </a:p>
        </p:txBody>
      </p:sp>
      <p:sp>
        <p:nvSpPr>
          <p:cNvPr id="390" name="Google Shape;390;p44"/>
          <p:cNvSpPr txBox="1">
            <a:spLocks noGrp="1"/>
          </p:cNvSpPr>
          <p:nvPr>
            <p:ph type="body" idx="1"/>
          </p:nvPr>
        </p:nvSpPr>
        <p:spPr>
          <a:xfrm>
            <a:off x="450533" y="1589867"/>
            <a:ext cx="11473200" cy="19660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r>
              <a:rPr lang="en" dirty="0"/>
              <a:t>For large models, vanilla RDMA outperforms TCP</a:t>
            </a:r>
            <a:endParaRPr dirty="0"/>
          </a:p>
          <a:p>
            <a:pPr lvl="1" indent="-431789">
              <a:spcBef>
                <a:spcPts val="0"/>
              </a:spcBef>
              <a:buSzPts val="1500"/>
            </a:pPr>
            <a:r>
              <a:rPr lang="en" sz="2000" dirty="0"/>
              <a:t>VGG19 has some large tensors (hundreds of MB), making the overhead not evident</a:t>
            </a:r>
            <a:endParaRPr sz="2000" dirty="0"/>
          </a:p>
          <a:p>
            <a:pPr>
              <a:spcBef>
                <a:spcPts val="0"/>
              </a:spcBef>
            </a:pPr>
            <a:r>
              <a:rPr lang="en" dirty="0"/>
              <a:t>For small models, vanilla RDMA is worse than TCP</a:t>
            </a:r>
            <a:endParaRPr dirty="0"/>
          </a:p>
          <a:p>
            <a:pPr lvl="1" indent="-431789">
              <a:spcBef>
                <a:spcPts val="0"/>
              </a:spcBef>
              <a:buSzPts val="1500"/>
            </a:pPr>
            <a:r>
              <a:rPr lang="en" sz="2000" dirty="0"/>
              <a:t>Resnet50 and Inception-BN have a lot of small tensor</a:t>
            </a:r>
            <a:r>
              <a:rPr lang="en-US" sz="2000" dirty="0"/>
              <a:t>s</a:t>
            </a:r>
            <a:r>
              <a:rPr lang="en" sz="2000" dirty="0"/>
              <a:t> (most of them no more than 1MB)</a:t>
            </a:r>
            <a:endParaRPr sz="2000" dirty="0"/>
          </a:p>
          <a:p>
            <a:pPr lvl="1" indent="-431789">
              <a:spcBef>
                <a:spcPts val="0"/>
              </a:spcBef>
              <a:buSzPts val="1500"/>
            </a:pPr>
            <a:r>
              <a:rPr lang="en" sz="2000" dirty="0"/>
              <a:t>The overhead is larger than the benefit that RDMA brings</a:t>
            </a:r>
            <a:endParaRPr sz="2000" dirty="0"/>
          </a:p>
        </p:txBody>
      </p:sp>
      <p:pic>
        <p:nvPicPr>
          <p:cNvPr id="391" name="Google Shape;39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7151" y="3900817"/>
            <a:ext cx="3657600" cy="2258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817" y="3901716"/>
            <a:ext cx="3657600" cy="225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2851" y="3901703"/>
            <a:ext cx="3657600" cy="22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1BDF38-FFF1-4470-9739-A746CE8C63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5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13256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r>
              <a:rPr lang="en" dirty="0"/>
              <a:t>Optimizing RDMA </a:t>
            </a:r>
            <a:r>
              <a:rPr lang="en-US" dirty="0"/>
              <a:t>for DNN Training</a:t>
            </a:r>
            <a:endParaRPr dirty="0"/>
          </a:p>
        </p:txBody>
      </p:sp>
      <p:sp>
        <p:nvSpPr>
          <p:cNvPr id="399" name="Google Shape;399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Our optimizations on RDMA performance</a:t>
            </a:r>
            <a:endParaRPr dirty="0"/>
          </a:p>
          <a:p>
            <a:pPr marL="457200" indent="-457200"/>
            <a:r>
              <a:rPr lang="en" dirty="0"/>
              <a:t>Tensor buffer memory reuse</a:t>
            </a:r>
            <a:endParaRPr dirty="0"/>
          </a:p>
          <a:p>
            <a:pPr marL="457200" indent="-457200"/>
            <a:r>
              <a:rPr lang="en" dirty="0"/>
              <a:t>One-way RDMA write</a:t>
            </a:r>
            <a:endParaRPr dirty="0"/>
          </a:p>
          <a:p>
            <a:pPr marL="457200" indent="-457200"/>
            <a:r>
              <a:rPr lang="en" dirty="0"/>
              <a:t>Zero-copy RDMA data path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23C2D1-974A-4381-A0F1-6EA434EAD0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13256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r>
              <a:rPr lang="en" dirty="0"/>
              <a:t>Tensor </a:t>
            </a:r>
            <a:r>
              <a:rPr lang="en-US" dirty="0"/>
              <a:t>B</a:t>
            </a:r>
            <a:r>
              <a:rPr lang="en" dirty="0"/>
              <a:t>uffer Memory Reuse</a:t>
            </a:r>
            <a:endParaRPr dirty="0"/>
          </a:p>
        </p:txBody>
      </p:sp>
      <p:sp>
        <p:nvSpPr>
          <p:cNvPr id="405" name="Google Shape;405;p46"/>
          <p:cNvSpPr txBox="1">
            <a:spLocks noGrp="1"/>
          </p:cNvSpPr>
          <p:nvPr>
            <p:ph type="body" idx="1"/>
          </p:nvPr>
        </p:nvSpPr>
        <p:spPr>
          <a:xfrm>
            <a:off x="838200" y="1448732"/>
            <a:ext cx="10515600" cy="2363031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r>
              <a:rPr lang="en" dirty="0"/>
              <a:t>RDMA message needs to be registered before sent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Reuse the tensor memory region </a:t>
            </a:r>
            <a:endParaRPr dirty="0"/>
          </a:p>
          <a:p>
            <a:pPr lvl="1" indent="-431789">
              <a:spcBef>
                <a:spcPts val="0"/>
              </a:spcBef>
              <a:buSzPts val="1500"/>
            </a:pPr>
            <a:r>
              <a:rPr lang="en" sz="2000" dirty="0"/>
              <a:t>i.e., the sending buffer memory address can be reused</a:t>
            </a:r>
            <a:endParaRPr sz="2000" dirty="0"/>
          </a:p>
          <a:p>
            <a:pPr lvl="1" indent="-431789">
              <a:spcBef>
                <a:spcPts val="0"/>
              </a:spcBef>
              <a:buSzPts val="1500"/>
            </a:pPr>
            <a:r>
              <a:rPr lang="en" sz="2000" dirty="0"/>
              <a:t>we only need to do </a:t>
            </a:r>
            <a:r>
              <a:rPr lang="en" sz="2000" i="1" dirty="0"/>
              <a:t>reg_mr</a:t>
            </a:r>
            <a:r>
              <a:rPr lang="en" sz="2000" dirty="0"/>
              <a:t> once in the first training iteration, and reuse the memory in all the following iterations </a:t>
            </a:r>
            <a:endParaRPr sz="2000" dirty="0"/>
          </a:p>
          <a:p>
            <a:pPr lvl="1" indent="-431789">
              <a:spcBef>
                <a:spcPts val="0"/>
              </a:spcBef>
              <a:buSzPts val="1500"/>
            </a:pPr>
            <a:r>
              <a:rPr lang="en" sz="2000" dirty="0"/>
              <a:t>can benefit frameworks that decouple memory allocation with its communication library (e.g., MXNet &amp; ps-lite)</a:t>
            </a:r>
            <a:endParaRPr sz="2000" dirty="0"/>
          </a:p>
        </p:txBody>
      </p:sp>
      <p:sp>
        <p:nvSpPr>
          <p:cNvPr id="406" name="Google Shape;406;p46"/>
          <p:cNvSpPr/>
          <p:nvPr/>
        </p:nvSpPr>
        <p:spPr>
          <a:xfrm>
            <a:off x="6194279" y="4130052"/>
            <a:ext cx="1368400" cy="419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reg_mr</a:t>
            </a:r>
            <a:endParaRPr sz="2000"/>
          </a:p>
        </p:txBody>
      </p:sp>
      <p:sp>
        <p:nvSpPr>
          <p:cNvPr id="407" name="Google Shape;407;p46"/>
          <p:cNvSpPr/>
          <p:nvPr/>
        </p:nvSpPr>
        <p:spPr>
          <a:xfrm>
            <a:off x="7914123" y="4126500"/>
            <a:ext cx="1449600" cy="419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post_send</a:t>
            </a:r>
            <a:endParaRPr sz="2000"/>
          </a:p>
        </p:txBody>
      </p:sp>
      <p:cxnSp>
        <p:nvCxnSpPr>
          <p:cNvPr id="408" name="Google Shape;408;p46"/>
          <p:cNvCxnSpPr>
            <a:stCxn id="406" idx="3"/>
            <a:endCxn id="407" idx="1"/>
          </p:cNvCxnSpPr>
          <p:nvPr/>
        </p:nvCxnSpPr>
        <p:spPr>
          <a:xfrm rot="10800000" flipH="1">
            <a:off x="7562679" y="4336252"/>
            <a:ext cx="351600" cy="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9" name="Google Shape;409;p46"/>
          <p:cNvCxnSpPr>
            <a:stCxn id="410" idx="3"/>
            <a:endCxn id="406" idx="1"/>
          </p:cNvCxnSpPr>
          <p:nvPr/>
        </p:nvCxnSpPr>
        <p:spPr>
          <a:xfrm>
            <a:off x="5842836" y="4339852"/>
            <a:ext cx="351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1" name="Google Shape;411;p46"/>
          <p:cNvCxnSpPr>
            <a:stCxn id="407" idx="3"/>
            <a:endCxn id="412" idx="1"/>
          </p:cNvCxnSpPr>
          <p:nvPr/>
        </p:nvCxnSpPr>
        <p:spPr>
          <a:xfrm>
            <a:off x="9363723" y="4336300"/>
            <a:ext cx="351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3" name="Google Shape;413;p46"/>
          <p:cNvSpPr txBox="1"/>
          <p:nvPr/>
        </p:nvSpPr>
        <p:spPr>
          <a:xfrm>
            <a:off x="2921933" y="4126500"/>
            <a:ext cx="1500400" cy="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/>
              <a:t>iteration-0</a:t>
            </a:r>
            <a:endParaRPr sz="2000"/>
          </a:p>
        </p:txBody>
      </p:sp>
      <p:sp>
        <p:nvSpPr>
          <p:cNvPr id="410" name="Google Shape;410;p46"/>
          <p:cNvSpPr/>
          <p:nvPr/>
        </p:nvSpPr>
        <p:spPr>
          <a:xfrm>
            <a:off x="4474436" y="4130052"/>
            <a:ext cx="1368400" cy="419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compute</a:t>
            </a:r>
            <a:endParaRPr sz="2000"/>
          </a:p>
        </p:txBody>
      </p:sp>
      <p:sp>
        <p:nvSpPr>
          <p:cNvPr id="412" name="Google Shape;412;p46"/>
          <p:cNvSpPr/>
          <p:nvPr/>
        </p:nvSpPr>
        <p:spPr>
          <a:xfrm>
            <a:off x="9715105" y="4126500"/>
            <a:ext cx="1368400" cy="419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update</a:t>
            </a:r>
            <a:endParaRPr sz="2000"/>
          </a:p>
        </p:txBody>
      </p:sp>
      <p:sp>
        <p:nvSpPr>
          <p:cNvPr id="414" name="Google Shape;414;p46"/>
          <p:cNvSpPr/>
          <p:nvPr/>
        </p:nvSpPr>
        <p:spPr>
          <a:xfrm>
            <a:off x="6196733" y="4806401"/>
            <a:ext cx="1369600" cy="42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reg_mr</a:t>
            </a:r>
            <a:endParaRPr sz="2000"/>
          </a:p>
        </p:txBody>
      </p:sp>
      <p:sp>
        <p:nvSpPr>
          <p:cNvPr id="415" name="Google Shape;415;p46"/>
          <p:cNvSpPr/>
          <p:nvPr/>
        </p:nvSpPr>
        <p:spPr>
          <a:xfrm>
            <a:off x="7917867" y="4802833"/>
            <a:ext cx="1450800" cy="42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post_send</a:t>
            </a:r>
            <a:endParaRPr sz="2000"/>
          </a:p>
        </p:txBody>
      </p:sp>
      <p:cxnSp>
        <p:nvCxnSpPr>
          <p:cNvPr id="416" name="Google Shape;416;p46"/>
          <p:cNvCxnSpPr>
            <a:stCxn id="414" idx="3"/>
            <a:endCxn id="415" idx="1"/>
          </p:cNvCxnSpPr>
          <p:nvPr/>
        </p:nvCxnSpPr>
        <p:spPr>
          <a:xfrm rot="10800000" flipH="1">
            <a:off x="7566333" y="5013601"/>
            <a:ext cx="351600" cy="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7" name="Google Shape;417;p46"/>
          <p:cNvCxnSpPr>
            <a:stCxn id="418" idx="3"/>
            <a:endCxn id="414" idx="1"/>
          </p:cNvCxnSpPr>
          <p:nvPr/>
        </p:nvCxnSpPr>
        <p:spPr>
          <a:xfrm>
            <a:off x="5845200" y="5017201"/>
            <a:ext cx="351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9" name="Google Shape;419;p46"/>
          <p:cNvCxnSpPr>
            <a:stCxn id="415" idx="3"/>
            <a:endCxn id="420" idx="1"/>
          </p:cNvCxnSpPr>
          <p:nvPr/>
        </p:nvCxnSpPr>
        <p:spPr>
          <a:xfrm>
            <a:off x="9368667" y="5013633"/>
            <a:ext cx="351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1" name="Google Shape;421;p46"/>
          <p:cNvSpPr txBox="1"/>
          <p:nvPr/>
        </p:nvSpPr>
        <p:spPr>
          <a:xfrm>
            <a:off x="2921933" y="4802833"/>
            <a:ext cx="1501600" cy="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/>
              <a:t>iteration-1</a:t>
            </a:r>
            <a:endParaRPr sz="2000"/>
          </a:p>
        </p:txBody>
      </p:sp>
      <p:sp>
        <p:nvSpPr>
          <p:cNvPr id="418" name="Google Shape;418;p46"/>
          <p:cNvSpPr/>
          <p:nvPr/>
        </p:nvSpPr>
        <p:spPr>
          <a:xfrm>
            <a:off x="4475600" y="4806401"/>
            <a:ext cx="1369600" cy="42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compute</a:t>
            </a:r>
            <a:endParaRPr sz="2000"/>
          </a:p>
        </p:txBody>
      </p:sp>
      <p:sp>
        <p:nvSpPr>
          <p:cNvPr id="420" name="Google Shape;420;p46"/>
          <p:cNvSpPr/>
          <p:nvPr/>
        </p:nvSpPr>
        <p:spPr>
          <a:xfrm>
            <a:off x="9720200" y="4802833"/>
            <a:ext cx="1369600" cy="42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update</a:t>
            </a:r>
            <a:endParaRPr sz="2000"/>
          </a:p>
        </p:txBody>
      </p:sp>
      <p:cxnSp>
        <p:nvCxnSpPr>
          <p:cNvPr id="422" name="Google Shape;422;p46"/>
          <p:cNvCxnSpPr>
            <a:stCxn id="412" idx="2"/>
            <a:endCxn id="418" idx="0"/>
          </p:cNvCxnSpPr>
          <p:nvPr/>
        </p:nvCxnSpPr>
        <p:spPr>
          <a:xfrm rot="5400000">
            <a:off x="7649705" y="2056900"/>
            <a:ext cx="260400" cy="5238800"/>
          </a:xfrm>
          <a:prstGeom prst="bentConnector3">
            <a:avLst>
              <a:gd name="adj1" fmla="val 49981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3" name="Google Shape;423;p46"/>
          <p:cNvSpPr/>
          <p:nvPr/>
        </p:nvSpPr>
        <p:spPr>
          <a:xfrm>
            <a:off x="6194279" y="5497419"/>
            <a:ext cx="1368400" cy="419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reg_mr</a:t>
            </a:r>
            <a:endParaRPr sz="2000"/>
          </a:p>
        </p:txBody>
      </p:sp>
      <p:sp>
        <p:nvSpPr>
          <p:cNvPr id="424" name="Google Shape;424;p46"/>
          <p:cNvSpPr/>
          <p:nvPr/>
        </p:nvSpPr>
        <p:spPr>
          <a:xfrm>
            <a:off x="7914123" y="5493867"/>
            <a:ext cx="1449600" cy="419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post_send</a:t>
            </a:r>
            <a:endParaRPr sz="2000"/>
          </a:p>
        </p:txBody>
      </p:sp>
      <p:cxnSp>
        <p:nvCxnSpPr>
          <p:cNvPr id="425" name="Google Shape;425;p46"/>
          <p:cNvCxnSpPr>
            <a:stCxn id="423" idx="3"/>
            <a:endCxn id="424" idx="1"/>
          </p:cNvCxnSpPr>
          <p:nvPr/>
        </p:nvCxnSpPr>
        <p:spPr>
          <a:xfrm rot="10800000" flipH="1">
            <a:off x="7562679" y="5703619"/>
            <a:ext cx="351600" cy="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6" name="Google Shape;426;p46"/>
          <p:cNvCxnSpPr>
            <a:stCxn id="427" idx="3"/>
            <a:endCxn id="423" idx="1"/>
          </p:cNvCxnSpPr>
          <p:nvPr/>
        </p:nvCxnSpPr>
        <p:spPr>
          <a:xfrm>
            <a:off x="5842836" y="5707219"/>
            <a:ext cx="351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8" name="Google Shape;428;p46"/>
          <p:cNvCxnSpPr>
            <a:stCxn id="424" idx="3"/>
            <a:endCxn id="429" idx="1"/>
          </p:cNvCxnSpPr>
          <p:nvPr/>
        </p:nvCxnSpPr>
        <p:spPr>
          <a:xfrm>
            <a:off x="9363723" y="5703667"/>
            <a:ext cx="351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0" name="Google Shape;430;p46"/>
          <p:cNvSpPr txBox="1"/>
          <p:nvPr/>
        </p:nvSpPr>
        <p:spPr>
          <a:xfrm>
            <a:off x="2921933" y="5493867"/>
            <a:ext cx="1500400" cy="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/>
              <a:t>iteration-0</a:t>
            </a:r>
            <a:endParaRPr sz="2000"/>
          </a:p>
        </p:txBody>
      </p:sp>
      <p:sp>
        <p:nvSpPr>
          <p:cNvPr id="427" name="Google Shape;427;p46"/>
          <p:cNvSpPr/>
          <p:nvPr/>
        </p:nvSpPr>
        <p:spPr>
          <a:xfrm>
            <a:off x="4474436" y="5497419"/>
            <a:ext cx="1368400" cy="419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compute</a:t>
            </a:r>
            <a:endParaRPr sz="2000"/>
          </a:p>
        </p:txBody>
      </p:sp>
      <p:sp>
        <p:nvSpPr>
          <p:cNvPr id="429" name="Google Shape;429;p46"/>
          <p:cNvSpPr/>
          <p:nvPr/>
        </p:nvSpPr>
        <p:spPr>
          <a:xfrm>
            <a:off x="9715105" y="5493867"/>
            <a:ext cx="1368400" cy="419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update</a:t>
            </a:r>
            <a:endParaRPr sz="2000"/>
          </a:p>
        </p:txBody>
      </p:sp>
      <p:sp>
        <p:nvSpPr>
          <p:cNvPr id="431" name="Google Shape;431;p46"/>
          <p:cNvSpPr/>
          <p:nvPr/>
        </p:nvSpPr>
        <p:spPr>
          <a:xfrm>
            <a:off x="7917867" y="6170200"/>
            <a:ext cx="1450800" cy="42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post_send</a:t>
            </a:r>
            <a:endParaRPr sz="2000"/>
          </a:p>
        </p:txBody>
      </p:sp>
      <p:cxnSp>
        <p:nvCxnSpPr>
          <p:cNvPr id="432" name="Google Shape;432;p46"/>
          <p:cNvCxnSpPr>
            <a:stCxn id="433" idx="3"/>
            <a:endCxn id="431" idx="1"/>
          </p:cNvCxnSpPr>
          <p:nvPr/>
        </p:nvCxnSpPr>
        <p:spPr>
          <a:xfrm rot="10800000" flipH="1">
            <a:off x="5845200" y="6380968"/>
            <a:ext cx="2072800" cy="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4" name="Google Shape;434;p46"/>
          <p:cNvCxnSpPr>
            <a:stCxn id="431" idx="3"/>
            <a:endCxn id="435" idx="1"/>
          </p:cNvCxnSpPr>
          <p:nvPr/>
        </p:nvCxnSpPr>
        <p:spPr>
          <a:xfrm>
            <a:off x="9368667" y="6381000"/>
            <a:ext cx="351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6" name="Google Shape;436;p46"/>
          <p:cNvSpPr txBox="1"/>
          <p:nvPr/>
        </p:nvSpPr>
        <p:spPr>
          <a:xfrm>
            <a:off x="2921933" y="6170200"/>
            <a:ext cx="1501600" cy="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/>
              <a:t>iteration-1</a:t>
            </a:r>
            <a:endParaRPr sz="2000"/>
          </a:p>
        </p:txBody>
      </p:sp>
      <p:sp>
        <p:nvSpPr>
          <p:cNvPr id="433" name="Google Shape;433;p46"/>
          <p:cNvSpPr/>
          <p:nvPr/>
        </p:nvSpPr>
        <p:spPr>
          <a:xfrm>
            <a:off x="4475600" y="6173768"/>
            <a:ext cx="1369600" cy="42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compute</a:t>
            </a:r>
            <a:endParaRPr sz="2000"/>
          </a:p>
        </p:txBody>
      </p:sp>
      <p:sp>
        <p:nvSpPr>
          <p:cNvPr id="435" name="Google Shape;435;p46"/>
          <p:cNvSpPr/>
          <p:nvPr/>
        </p:nvSpPr>
        <p:spPr>
          <a:xfrm>
            <a:off x="9720200" y="6170200"/>
            <a:ext cx="1369600" cy="42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/>
              <a:t>update</a:t>
            </a:r>
            <a:endParaRPr sz="2000"/>
          </a:p>
        </p:txBody>
      </p:sp>
      <p:cxnSp>
        <p:nvCxnSpPr>
          <p:cNvPr id="437" name="Google Shape;437;p46"/>
          <p:cNvCxnSpPr>
            <a:stCxn id="429" idx="2"/>
            <a:endCxn id="433" idx="0"/>
          </p:cNvCxnSpPr>
          <p:nvPr/>
        </p:nvCxnSpPr>
        <p:spPr>
          <a:xfrm rot="5400000">
            <a:off x="7649705" y="3424267"/>
            <a:ext cx="260400" cy="5238800"/>
          </a:xfrm>
          <a:prstGeom prst="bentConnector3">
            <a:avLst>
              <a:gd name="adj1" fmla="val 49981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8" name="Google Shape;438;p46"/>
          <p:cNvSpPr/>
          <p:nvPr/>
        </p:nvSpPr>
        <p:spPr>
          <a:xfrm>
            <a:off x="682333" y="4363100"/>
            <a:ext cx="1720800" cy="6264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Vanilla</a:t>
            </a:r>
            <a:endParaRPr sz="2400"/>
          </a:p>
        </p:txBody>
      </p:sp>
      <p:sp>
        <p:nvSpPr>
          <p:cNvPr id="439" name="Google Shape;439;p46"/>
          <p:cNvSpPr/>
          <p:nvPr/>
        </p:nvSpPr>
        <p:spPr>
          <a:xfrm>
            <a:off x="682333" y="5730467"/>
            <a:ext cx="1720800" cy="6264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Optimized</a:t>
            </a:r>
            <a:endParaRPr sz="2400"/>
          </a:p>
        </p:txBody>
      </p:sp>
      <p:cxnSp>
        <p:nvCxnSpPr>
          <p:cNvPr id="440" name="Google Shape;440;p46"/>
          <p:cNvCxnSpPr/>
          <p:nvPr/>
        </p:nvCxnSpPr>
        <p:spPr>
          <a:xfrm>
            <a:off x="567033" y="5363333"/>
            <a:ext cx="10903200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D78571-8459-4D38-9698-F45B7E97FD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1100" smtClean="0"/>
              <a:pPr/>
              <a:t>19</a:t>
            </a:fld>
            <a:endParaRPr lang="en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E594-7DDD-462E-967B-4ED27358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C3EF-4D9D-4FAB-B420-EBE69CDCE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DNN Background</a:t>
            </a:r>
          </a:p>
          <a:p>
            <a:r>
              <a:rPr lang="en-US" dirty="0"/>
              <a:t>RDMA for DNN Training Acceleration</a:t>
            </a:r>
          </a:p>
          <a:p>
            <a:r>
              <a:rPr lang="en-US" dirty="0" err="1"/>
              <a:t>Bytedance</a:t>
            </a:r>
            <a:r>
              <a:rPr lang="en-US" dirty="0"/>
              <a:t> Tensor Scheduler: </a:t>
            </a:r>
            <a:r>
              <a:rPr lang="en-US" dirty="0" err="1"/>
              <a:t>ByteScheduler</a:t>
            </a: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39BB9-B125-4FFC-9DDF-5B4A754C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7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13256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r>
              <a:rPr lang="en" dirty="0">
                <a:solidFill>
                  <a:schemeClr val="dk1"/>
                </a:solidFill>
              </a:rPr>
              <a:t>One-way RDMA-write</a:t>
            </a:r>
            <a:endParaRPr dirty="0"/>
          </a:p>
        </p:txBody>
      </p:sp>
      <p:sp>
        <p:nvSpPr>
          <p:cNvPr id="446" name="Google Shape;446;p47"/>
          <p:cNvSpPr txBox="1">
            <a:spLocks noGrp="1"/>
          </p:cNvSpPr>
          <p:nvPr>
            <p:ph type="body" idx="1"/>
          </p:nvPr>
        </p:nvSpPr>
        <p:spPr>
          <a:xfrm>
            <a:off x="838200" y="1619533"/>
            <a:ext cx="10515600" cy="18620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r>
              <a:rPr lang="en" dirty="0"/>
              <a:t>Reduce redundant rendezvous latency </a:t>
            </a:r>
            <a:endParaRPr dirty="0"/>
          </a:p>
          <a:p>
            <a:pPr lvl="1" indent="-431789">
              <a:spcBef>
                <a:spcPts val="0"/>
              </a:spcBef>
              <a:buSzPts val="1500"/>
            </a:pPr>
            <a:r>
              <a:rPr lang="en" sz="2000" dirty="0"/>
              <a:t>Rendezvous: get the remote buffer address to write the data</a:t>
            </a:r>
            <a:endParaRPr sz="2000" dirty="0"/>
          </a:p>
          <a:p>
            <a:pPr lvl="1" indent="-431789">
              <a:spcBef>
                <a:spcPts val="0"/>
              </a:spcBef>
              <a:buSzPts val="1500"/>
            </a:pPr>
            <a:r>
              <a:rPr lang="en" sz="2000" dirty="0"/>
              <a:t>With memory reuse, we only need Rendezvous once, and remove redundant rendezvous because the remote </a:t>
            </a:r>
            <a:r>
              <a:rPr lang="en-US" sz="2000" dirty="0"/>
              <a:t>memory</a:t>
            </a:r>
            <a:r>
              <a:rPr lang="en" sz="2000" dirty="0"/>
              <a:t> address </a:t>
            </a:r>
            <a:r>
              <a:rPr lang="en-US" sz="2000" dirty="0"/>
              <a:t>does not </a:t>
            </a:r>
            <a:r>
              <a:rPr lang="en" sz="2000" dirty="0"/>
              <a:t>change</a:t>
            </a:r>
            <a:endParaRPr sz="2000" dirty="0"/>
          </a:p>
        </p:txBody>
      </p:sp>
      <p:cxnSp>
        <p:nvCxnSpPr>
          <p:cNvPr id="447" name="Google Shape;447;p47"/>
          <p:cNvCxnSpPr/>
          <p:nvPr/>
        </p:nvCxnSpPr>
        <p:spPr>
          <a:xfrm>
            <a:off x="2196784" y="3863900"/>
            <a:ext cx="18400" cy="245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p47"/>
          <p:cNvCxnSpPr/>
          <p:nvPr/>
        </p:nvCxnSpPr>
        <p:spPr>
          <a:xfrm>
            <a:off x="4552484" y="3863900"/>
            <a:ext cx="12000" cy="240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9" name="Google Shape;449;p47"/>
          <p:cNvCxnSpPr/>
          <p:nvPr/>
        </p:nvCxnSpPr>
        <p:spPr>
          <a:xfrm>
            <a:off x="2325033" y="3902551"/>
            <a:ext cx="210920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50" name="Google Shape;450;p47"/>
          <p:cNvCxnSpPr/>
          <p:nvPr/>
        </p:nvCxnSpPr>
        <p:spPr>
          <a:xfrm flipH="1">
            <a:off x="2315033" y="4142567"/>
            <a:ext cx="2129200" cy="17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451" name="Google Shape;451;p47"/>
          <p:cNvSpPr txBox="1"/>
          <p:nvPr/>
        </p:nvSpPr>
        <p:spPr>
          <a:xfrm>
            <a:off x="1312833" y="3319133"/>
            <a:ext cx="137375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sender</a:t>
            </a:r>
            <a:endParaRPr sz="2400" dirty="0"/>
          </a:p>
        </p:txBody>
      </p:sp>
      <p:sp>
        <p:nvSpPr>
          <p:cNvPr id="452" name="Google Shape;452;p47"/>
          <p:cNvSpPr txBox="1"/>
          <p:nvPr/>
        </p:nvSpPr>
        <p:spPr>
          <a:xfrm>
            <a:off x="3941684" y="3319133"/>
            <a:ext cx="159614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receiver</a:t>
            </a:r>
            <a:endParaRPr sz="2400" dirty="0"/>
          </a:p>
        </p:txBody>
      </p:sp>
      <p:sp>
        <p:nvSpPr>
          <p:cNvPr id="453" name="Google Shape;453;p47"/>
          <p:cNvSpPr txBox="1"/>
          <p:nvPr/>
        </p:nvSpPr>
        <p:spPr>
          <a:xfrm>
            <a:off x="2440433" y="3625967"/>
            <a:ext cx="18784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/>
              <a:t>1. Rendezvous Start</a:t>
            </a:r>
            <a:endParaRPr sz="1333"/>
          </a:p>
        </p:txBody>
      </p:sp>
      <p:sp>
        <p:nvSpPr>
          <p:cNvPr id="454" name="Google Shape;454;p47"/>
          <p:cNvSpPr txBox="1"/>
          <p:nvPr/>
        </p:nvSpPr>
        <p:spPr>
          <a:xfrm>
            <a:off x="2440435" y="4226317"/>
            <a:ext cx="18784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/>
              <a:t>2. Rendezvous Reply</a:t>
            </a:r>
            <a:endParaRPr sz="1333"/>
          </a:p>
        </p:txBody>
      </p:sp>
      <p:sp>
        <p:nvSpPr>
          <p:cNvPr id="455" name="Google Shape;455;p47"/>
          <p:cNvSpPr txBox="1"/>
          <p:nvPr/>
        </p:nvSpPr>
        <p:spPr>
          <a:xfrm>
            <a:off x="2566151" y="4660267"/>
            <a:ext cx="18784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/>
              <a:t>3. Data RDMA-write</a:t>
            </a:r>
            <a:endParaRPr sz="1333"/>
          </a:p>
        </p:txBody>
      </p:sp>
      <p:sp>
        <p:nvSpPr>
          <p:cNvPr id="456" name="Google Shape;456;p47"/>
          <p:cNvSpPr/>
          <p:nvPr/>
        </p:nvSpPr>
        <p:spPr>
          <a:xfrm>
            <a:off x="5576684" y="4863700"/>
            <a:ext cx="969600" cy="407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7" name="Google Shape;457;p47"/>
          <p:cNvSpPr txBox="1"/>
          <p:nvPr/>
        </p:nvSpPr>
        <p:spPr>
          <a:xfrm>
            <a:off x="4771900" y="4356500"/>
            <a:ext cx="25192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/>
              <a:t>Remove repeated rendezvous</a:t>
            </a:r>
            <a:endParaRPr sz="1333"/>
          </a:p>
        </p:txBody>
      </p:sp>
      <p:cxnSp>
        <p:nvCxnSpPr>
          <p:cNvPr id="458" name="Google Shape;458;p47"/>
          <p:cNvCxnSpPr/>
          <p:nvPr/>
        </p:nvCxnSpPr>
        <p:spPr>
          <a:xfrm>
            <a:off x="2365151" y="5021500"/>
            <a:ext cx="2073200" cy="146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59" name="Google Shape;459;p47"/>
          <p:cNvCxnSpPr/>
          <p:nvPr/>
        </p:nvCxnSpPr>
        <p:spPr>
          <a:xfrm flipH="1">
            <a:off x="2375233" y="5226384"/>
            <a:ext cx="2073200" cy="75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60" name="Google Shape;460;p47"/>
          <p:cNvCxnSpPr/>
          <p:nvPr/>
        </p:nvCxnSpPr>
        <p:spPr>
          <a:xfrm>
            <a:off x="2329217" y="5360084"/>
            <a:ext cx="2095200" cy="10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1" name="Google Shape;461;p47"/>
          <p:cNvCxnSpPr/>
          <p:nvPr/>
        </p:nvCxnSpPr>
        <p:spPr>
          <a:xfrm>
            <a:off x="7498517" y="3907833"/>
            <a:ext cx="18400" cy="245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2" name="Google Shape;462;p47"/>
          <p:cNvCxnSpPr/>
          <p:nvPr/>
        </p:nvCxnSpPr>
        <p:spPr>
          <a:xfrm>
            <a:off x="9854217" y="3907833"/>
            <a:ext cx="12000" cy="240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47"/>
          <p:cNvCxnSpPr/>
          <p:nvPr/>
        </p:nvCxnSpPr>
        <p:spPr>
          <a:xfrm>
            <a:off x="7626767" y="3946484"/>
            <a:ext cx="210920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64" name="Google Shape;464;p47"/>
          <p:cNvCxnSpPr/>
          <p:nvPr/>
        </p:nvCxnSpPr>
        <p:spPr>
          <a:xfrm flipH="1">
            <a:off x="7616767" y="4186500"/>
            <a:ext cx="2129200" cy="17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65" name="Google Shape;465;p47"/>
          <p:cNvCxnSpPr/>
          <p:nvPr/>
        </p:nvCxnSpPr>
        <p:spPr>
          <a:xfrm>
            <a:off x="7621600" y="4627317"/>
            <a:ext cx="210920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6" name="Google Shape;466;p47"/>
          <p:cNvSpPr txBox="1"/>
          <p:nvPr/>
        </p:nvSpPr>
        <p:spPr>
          <a:xfrm>
            <a:off x="6756717" y="3363067"/>
            <a:ext cx="123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sender</a:t>
            </a:r>
            <a:endParaRPr sz="2400" dirty="0"/>
          </a:p>
        </p:txBody>
      </p:sp>
      <p:sp>
        <p:nvSpPr>
          <p:cNvPr id="467" name="Google Shape;467;p47"/>
          <p:cNvSpPr txBox="1"/>
          <p:nvPr/>
        </p:nvSpPr>
        <p:spPr>
          <a:xfrm>
            <a:off x="9243417" y="3363067"/>
            <a:ext cx="1362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receiver</a:t>
            </a:r>
            <a:endParaRPr sz="2400" dirty="0"/>
          </a:p>
        </p:txBody>
      </p:sp>
      <p:sp>
        <p:nvSpPr>
          <p:cNvPr id="468" name="Google Shape;468;p47"/>
          <p:cNvSpPr txBox="1"/>
          <p:nvPr/>
        </p:nvSpPr>
        <p:spPr>
          <a:xfrm>
            <a:off x="7742167" y="3669900"/>
            <a:ext cx="18784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/>
              <a:t>1. Rendezvous Start</a:t>
            </a:r>
            <a:endParaRPr sz="1333"/>
          </a:p>
        </p:txBody>
      </p:sp>
      <p:sp>
        <p:nvSpPr>
          <p:cNvPr id="469" name="Google Shape;469;p47"/>
          <p:cNvSpPr txBox="1"/>
          <p:nvPr/>
        </p:nvSpPr>
        <p:spPr>
          <a:xfrm>
            <a:off x="7742168" y="4270251"/>
            <a:ext cx="18784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/>
              <a:t>2. Rendezvous Reply</a:t>
            </a:r>
            <a:endParaRPr sz="1333"/>
          </a:p>
        </p:txBody>
      </p:sp>
      <p:sp>
        <p:nvSpPr>
          <p:cNvPr id="470" name="Google Shape;470;p47"/>
          <p:cNvSpPr txBox="1"/>
          <p:nvPr/>
        </p:nvSpPr>
        <p:spPr>
          <a:xfrm>
            <a:off x="7867884" y="4704200"/>
            <a:ext cx="18784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/>
              <a:t>3. Data RDMA-write</a:t>
            </a:r>
            <a:endParaRPr sz="1333"/>
          </a:p>
        </p:txBody>
      </p:sp>
      <p:cxnSp>
        <p:nvCxnSpPr>
          <p:cNvPr id="471" name="Google Shape;471;p47"/>
          <p:cNvCxnSpPr/>
          <p:nvPr/>
        </p:nvCxnSpPr>
        <p:spPr>
          <a:xfrm>
            <a:off x="7630967" y="5167684"/>
            <a:ext cx="210920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2" name="Google Shape;472;p47"/>
          <p:cNvCxnSpPr/>
          <p:nvPr/>
        </p:nvCxnSpPr>
        <p:spPr>
          <a:xfrm>
            <a:off x="7630967" y="5521984"/>
            <a:ext cx="210920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3" name="Google Shape;473;p47"/>
          <p:cNvCxnSpPr/>
          <p:nvPr/>
        </p:nvCxnSpPr>
        <p:spPr>
          <a:xfrm>
            <a:off x="2360151" y="5585567"/>
            <a:ext cx="2073200" cy="146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74" name="Google Shape;474;p47"/>
          <p:cNvCxnSpPr/>
          <p:nvPr/>
        </p:nvCxnSpPr>
        <p:spPr>
          <a:xfrm flipH="1">
            <a:off x="2370233" y="5790451"/>
            <a:ext cx="2073200" cy="75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75" name="Google Shape;475;p47"/>
          <p:cNvCxnSpPr/>
          <p:nvPr/>
        </p:nvCxnSpPr>
        <p:spPr>
          <a:xfrm>
            <a:off x="2324217" y="5924151"/>
            <a:ext cx="2095200" cy="10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6" name="Google Shape;476;p47"/>
          <p:cNvSpPr/>
          <p:nvPr/>
        </p:nvSpPr>
        <p:spPr>
          <a:xfrm>
            <a:off x="2716233" y="6334467"/>
            <a:ext cx="1311200" cy="4928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Vanilla</a:t>
            </a:r>
            <a:endParaRPr sz="2400"/>
          </a:p>
        </p:txBody>
      </p:sp>
      <p:sp>
        <p:nvSpPr>
          <p:cNvPr id="477" name="Google Shape;477;p47"/>
          <p:cNvSpPr/>
          <p:nvPr/>
        </p:nvSpPr>
        <p:spPr>
          <a:xfrm>
            <a:off x="8020600" y="6334467"/>
            <a:ext cx="1710200" cy="4928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Optimized</a:t>
            </a:r>
            <a:endParaRPr sz="2400" dirty="0"/>
          </a:p>
        </p:txBody>
      </p:sp>
      <p:cxnSp>
        <p:nvCxnSpPr>
          <p:cNvPr id="478" name="Google Shape;478;p47"/>
          <p:cNvCxnSpPr/>
          <p:nvPr/>
        </p:nvCxnSpPr>
        <p:spPr>
          <a:xfrm>
            <a:off x="7630984" y="5876284"/>
            <a:ext cx="210920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9" name="Google Shape;479;p47"/>
          <p:cNvCxnSpPr/>
          <p:nvPr/>
        </p:nvCxnSpPr>
        <p:spPr>
          <a:xfrm>
            <a:off x="2324217" y="4616417"/>
            <a:ext cx="2095200" cy="10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501C9F-D79A-4631-B06F-6EB131EEBF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8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13256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r>
              <a:rPr lang="en" dirty="0"/>
              <a:t>Zero-copy RDMA </a:t>
            </a:r>
            <a:r>
              <a:rPr lang="en-US" dirty="0"/>
              <a:t>D</a:t>
            </a:r>
            <a:r>
              <a:rPr lang="en" dirty="0"/>
              <a:t>ata Path</a:t>
            </a:r>
            <a:endParaRPr dirty="0"/>
          </a:p>
        </p:txBody>
      </p:sp>
      <p:sp>
        <p:nvSpPr>
          <p:cNvPr id="485" name="Google Shape;485;p48"/>
          <p:cNvSpPr txBox="1">
            <a:spLocks noGrp="1"/>
          </p:cNvSpPr>
          <p:nvPr>
            <p:ph type="body" idx="1"/>
          </p:nvPr>
        </p:nvSpPr>
        <p:spPr>
          <a:xfrm>
            <a:off x="838200" y="1619533"/>
            <a:ext cx="10515600" cy="43072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r>
              <a:rPr lang="en" sz="3200" dirty="0"/>
              <a:t>There exists several memory cop</a:t>
            </a:r>
            <a:r>
              <a:rPr lang="en-US" sz="3200" dirty="0" err="1"/>
              <a:t>ies</a:t>
            </a:r>
            <a:r>
              <a:rPr lang="en" sz="3200" dirty="0"/>
              <a:t> on the data path</a:t>
            </a:r>
            <a:endParaRPr sz="3200" dirty="0"/>
          </a:p>
          <a:p>
            <a:pPr lvl="1" indent="-431789">
              <a:spcBef>
                <a:spcPts val="0"/>
              </a:spcBef>
              <a:buSzPts val="1500"/>
            </a:pPr>
            <a:r>
              <a:rPr lang="en" dirty="0"/>
              <a:t>Worker sends push requests to server, server cop</a:t>
            </a:r>
            <a:r>
              <a:rPr lang="en-US" dirty="0" err="1"/>
              <a:t>ies</a:t>
            </a:r>
            <a:r>
              <a:rPr lang="en" dirty="0"/>
              <a:t> the result to CPU buffer</a:t>
            </a:r>
            <a:endParaRPr dirty="0"/>
          </a:p>
          <a:p>
            <a:pPr lvl="1" indent="-431789">
              <a:spcBef>
                <a:spcPts val="0"/>
              </a:spcBef>
              <a:buSzPts val="1500"/>
            </a:pPr>
            <a:r>
              <a:rPr lang="en" dirty="0"/>
              <a:t>Server sends pull responses to worker, worker cop</a:t>
            </a:r>
            <a:r>
              <a:rPr lang="en-US" dirty="0" err="1"/>
              <a:t>ies</a:t>
            </a:r>
            <a:r>
              <a:rPr lang="en" dirty="0"/>
              <a:t> to CPU buffer</a:t>
            </a:r>
            <a:endParaRPr dirty="0"/>
          </a:p>
          <a:p>
            <a:pPr>
              <a:spcBef>
                <a:spcPts val="0"/>
              </a:spcBef>
            </a:pPr>
            <a:r>
              <a:rPr lang="en" sz="3200" dirty="0"/>
              <a:t>Memory copy decreases performance</a:t>
            </a:r>
            <a:endParaRPr sz="3200" dirty="0"/>
          </a:p>
          <a:p>
            <a:pPr lvl="1" indent="-431789">
              <a:spcBef>
                <a:spcPts val="0"/>
              </a:spcBef>
              <a:buSzPts val="1500"/>
            </a:pPr>
            <a:r>
              <a:rPr lang="en" dirty="0"/>
              <a:t>Single-threaded memcpy bandwidth: ~40Gbps</a:t>
            </a:r>
            <a:endParaRPr dirty="0"/>
          </a:p>
          <a:p>
            <a:pPr lvl="1" indent="-431789">
              <a:spcBef>
                <a:spcPts val="0"/>
              </a:spcBef>
              <a:buSzPts val="1500"/>
            </a:pPr>
            <a:r>
              <a:rPr lang="en" dirty="0"/>
              <a:t>Memcpy significantly decreases RDMA bandwidth utilization</a:t>
            </a:r>
            <a:endParaRPr sz="2800" dirty="0"/>
          </a:p>
          <a:p>
            <a:pPr>
              <a:spcBef>
                <a:spcPts val="0"/>
              </a:spcBef>
            </a:pPr>
            <a:r>
              <a:rPr lang="en" sz="3200" dirty="0"/>
              <a:t>We </a:t>
            </a:r>
            <a:r>
              <a:rPr lang="en-US" sz="3200" dirty="0"/>
              <a:t>re</a:t>
            </a:r>
            <a:r>
              <a:rPr lang="en" sz="3200" dirty="0"/>
              <a:t>move all memcpy on RDMA data-path, and achieve zero-copy communication</a:t>
            </a:r>
            <a:endParaRPr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7C849-2B18-4A7C-AE47-42F2CA5E1A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9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13256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r>
              <a:rPr lang="en"/>
              <a:t>Comparison with TCP/Vanilla-RDMA</a:t>
            </a:r>
            <a:endParaRPr/>
          </a:p>
        </p:txBody>
      </p:sp>
      <p:sp>
        <p:nvSpPr>
          <p:cNvPr id="491" name="Google Shape;49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dirty="0"/>
              <a:t>For both large (Alexnet) and small model (Resnet50), our optimized RDMA outperforms TCP and vanilla-RDMA</a:t>
            </a:r>
            <a:endParaRPr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92" name="Google Shape;492;p4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180" y="3102123"/>
            <a:ext cx="4729794" cy="293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5521" y="3016665"/>
            <a:ext cx="4726547" cy="30162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7444B0-FD9F-4B11-86CC-4E59E67A10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0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13256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r>
              <a:rPr lang="en" dirty="0"/>
              <a:t>RDMA </a:t>
            </a:r>
            <a:r>
              <a:rPr lang="en-US" dirty="0"/>
              <a:t>P</a:t>
            </a:r>
            <a:r>
              <a:rPr lang="en" dirty="0"/>
              <a:t>erformance on </a:t>
            </a:r>
            <a:r>
              <a:rPr lang="en-US" dirty="0"/>
              <a:t>P</a:t>
            </a:r>
            <a:r>
              <a:rPr lang="en" dirty="0"/>
              <a:t>opular Models</a:t>
            </a:r>
            <a:endParaRPr dirty="0"/>
          </a:p>
        </p:txBody>
      </p:sp>
      <p:sp>
        <p:nvSpPr>
          <p:cNvPr id="499" name="Google Shape;499;p50"/>
          <p:cNvSpPr txBox="1">
            <a:spLocks noGrp="1"/>
          </p:cNvSpPr>
          <p:nvPr>
            <p:ph type="body" idx="1"/>
          </p:nvPr>
        </p:nvSpPr>
        <p:spPr>
          <a:xfrm>
            <a:off x="1676400" y="5797385"/>
            <a:ext cx="10515600" cy="917898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>
              <a:buChar char="-"/>
            </a:pPr>
            <a:r>
              <a:rPr lang="en" dirty="0"/>
              <a:t>Batch size/GPU=32, fp32, each worker has 8 V100-GPUs</a:t>
            </a:r>
            <a:endParaRPr dirty="0"/>
          </a:p>
          <a:p>
            <a:pPr>
              <a:spcBef>
                <a:spcPts val="0"/>
              </a:spcBef>
              <a:buChar char="-"/>
            </a:pPr>
            <a:r>
              <a:rPr lang="en" dirty="0"/>
              <a:t># ps = # worker</a:t>
            </a:r>
            <a:endParaRPr dirty="0"/>
          </a:p>
        </p:txBody>
      </p:sp>
      <p:pic>
        <p:nvPicPr>
          <p:cNvPr id="500" name="Google Shape;50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356" y="1683469"/>
            <a:ext cx="3657600" cy="224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05" y="1681756"/>
            <a:ext cx="3669792" cy="221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6205" y="1681739"/>
            <a:ext cx="3657600" cy="224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489" y="3538006"/>
            <a:ext cx="3657600" cy="2259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1338" y="3547257"/>
            <a:ext cx="3657600" cy="224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66189" y="3550874"/>
            <a:ext cx="3657600" cy="22336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F6BFD7-90D7-4490-86AF-44B2634E821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068458" y="5339454"/>
            <a:ext cx="277849" cy="277668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1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13256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r>
              <a:rPr lang="en" dirty="0"/>
              <a:t>RDMA </a:t>
            </a:r>
            <a:r>
              <a:rPr lang="en-US" dirty="0"/>
              <a:t>P</a:t>
            </a:r>
            <a:r>
              <a:rPr lang="en" dirty="0"/>
              <a:t>erformance under </a:t>
            </a:r>
            <a:r>
              <a:rPr lang="en-US" dirty="0"/>
              <a:t>D</a:t>
            </a:r>
            <a:r>
              <a:rPr lang="en" dirty="0"/>
              <a:t>ifferent Setup</a:t>
            </a:r>
            <a:endParaRPr dirty="0"/>
          </a:p>
        </p:txBody>
      </p:sp>
      <p:sp>
        <p:nvSpPr>
          <p:cNvPr id="511" name="Google Shape;511;p51"/>
          <p:cNvSpPr txBox="1">
            <a:spLocks noGrp="1"/>
          </p:cNvSpPr>
          <p:nvPr>
            <p:ph type="body" idx="1"/>
          </p:nvPr>
        </p:nvSpPr>
        <p:spPr>
          <a:xfrm>
            <a:off x="1142015" y="5197606"/>
            <a:ext cx="9907970" cy="13256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RDMA outperforms TCP in all our tested scenarios:</a:t>
            </a:r>
            <a:endParaRPr dirty="0"/>
          </a:p>
          <a:p>
            <a:pPr indent="-431789">
              <a:buSzPts val="1500"/>
              <a:buChar char="-"/>
            </a:pPr>
            <a:r>
              <a:rPr lang="en" sz="2000" dirty="0"/>
              <a:t>Different models / batch size/ float point accuracy</a:t>
            </a:r>
            <a:endParaRPr sz="2000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512" name="Google Shape;51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345" y="2261135"/>
            <a:ext cx="5229189" cy="257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2467" y="2261135"/>
            <a:ext cx="5321333" cy="25755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79FF1-F115-4D4D-899F-2D6D1FC0DD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2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13256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r>
              <a:rPr lang="en-US" dirty="0"/>
              <a:t>Linear Speedup: </a:t>
            </a:r>
            <a:r>
              <a:rPr lang="en-US" dirty="0" err="1"/>
              <a:t>ResNet</a:t>
            </a:r>
            <a:r>
              <a:rPr lang="en-US" dirty="0"/>
              <a:t> Training</a:t>
            </a:r>
            <a:endParaRPr dirty="0"/>
          </a:p>
        </p:txBody>
      </p:sp>
      <p:sp>
        <p:nvSpPr>
          <p:cNvPr id="519" name="Google Shape;519;p52"/>
          <p:cNvSpPr txBox="1">
            <a:spLocks noGrp="1"/>
          </p:cNvSpPr>
          <p:nvPr>
            <p:ph type="body" idx="1"/>
          </p:nvPr>
        </p:nvSpPr>
        <p:spPr>
          <a:xfrm>
            <a:off x="838200" y="1825633"/>
            <a:ext cx="10515600" cy="10908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0" indent="0">
              <a:buNone/>
            </a:pPr>
            <a:r>
              <a:rPr lang="en" sz="2000"/>
              <a:t>With RDMA, we train Resnet50 using ImageNet, and it can converge to 70% accuracy in 2 hours using 64 V100-GPUs.</a:t>
            </a:r>
            <a:endParaRPr sz="2000"/>
          </a:p>
        </p:txBody>
      </p:sp>
      <p:pic>
        <p:nvPicPr>
          <p:cNvPr id="520" name="Google Shape;52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354" y="2628914"/>
            <a:ext cx="5398579" cy="4106667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2"/>
          <p:cNvSpPr txBox="1"/>
          <p:nvPr/>
        </p:nvSpPr>
        <p:spPr>
          <a:xfrm>
            <a:off x="7891152" y="3500001"/>
            <a:ext cx="3320929" cy="13454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Linear scaling for Resnet50 training</a:t>
            </a:r>
            <a:endParaRPr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A0546-6CD7-4D9E-8064-68266496C3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C7D8B-ED57-40AA-A8F8-B9021FBB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Speedup: Bert Training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3DFDAD-E1E6-475A-A2E3-EB3FEE54A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773" y="5334166"/>
            <a:ext cx="10515600" cy="134546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Near-linear parallel speedup for BERT-base</a:t>
            </a:r>
          </a:p>
          <a:p>
            <a:r>
              <a:rPr lang="en-US" altLang="zh-CN" sz="2000" dirty="0"/>
              <a:t>Converge in </a:t>
            </a:r>
            <a:r>
              <a:rPr lang="en-US" altLang="zh-CN" sz="2000" b="1" dirty="0">
                <a:solidFill>
                  <a:srgbClr val="0070C0"/>
                </a:solidFill>
              </a:rPr>
              <a:t>15 hours</a:t>
            </a:r>
            <a:r>
              <a:rPr lang="en-US" altLang="zh-CN" sz="2000" dirty="0"/>
              <a:t> with 64 V100 GPUs </a:t>
            </a:r>
          </a:p>
          <a:p>
            <a:r>
              <a:rPr lang="en-US" altLang="zh-CN" sz="2000" dirty="0"/>
              <a:t>Before optimization, 8-GPU version using PS would need </a:t>
            </a:r>
            <a:r>
              <a:rPr lang="en-US" altLang="zh-CN" sz="2000" dirty="0">
                <a:solidFill>
                  <a:srgbClr val="FF0000"/>
                </a:solidFill>
              </a:rPr>
              <a:t>15 days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BB63B0-72B8-44F3-8714-DB3836A55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11" y="1690690"/>
            <a:ext cx="5455428" cy="3505654"/>
          </a:xfrm>
          <a:prstGeom prst="rect">
            <a:avLst/>
          </a:prstGeom>
        </p:spPr>
      </p:pic>
      <p:sp>
        <p:nvSpPr>
          <p:cNvPr id="6" name="Google Shape;521;p52">
            <a:extLst>
              <a:ext uri="{FF2B5EF4-FFF2-40B4-BE49-F238E27FC236}">
                <a16:creationId xmlns:a16="http://schemas.microsoft.com/office/drawing/2014/main" id="{CD0228A7-B9AE-4DB8-B1DB-D9924A4A9494}"/>
              </a:ext>
            </a:extLst>
          </p:cNvPr>
          <p:cNvSpPr txBox="1"/>
          <p:nvPr/>
        </p:nvSpPr>
        <p:spPr>
          <a:xfrm>
            <a:off x="7438715" y="2839696"/>
            <a:ext cx="3320929" cy="13454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Linear scaling for Bert base training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84203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E594-7DDD-462E-967B-4ED27358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C3EF-4D9D-4FAB-B420-EBE69CDCE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DNN Background</a:t>
            </a:r>
          </a:p>
          <a:p>
            <a:r>
              <a:rPr lang="en-US" dirty="0"/>
              <a:t>RDMA for DNN Training Acceleration</a:t>
            </a:r>
          </a:p>
          <a:p>
            <a:r>
              <a:rPr lang="en-US" i="1" dirty="0" err="1">
                <a:solidFill>
                  <a:srgbClr val="7030A0"/>
                </a:solidFill>
              </a:rPr>
              <a:t>Bytedance</a:t>
            </a:r>
            <a:r>
              <a:rPr lang="en-US" i="1" dirty="0">
                <a:solidFill>
                  <a:srgbClr val="7030A0"/>
                </a:solidFill>
              </a:rPr>
              <a:t> Tensor Scheduler (</a:t>
            </a:r>
            <a:r>
              <a:rPr lang="en-US" i="1" dirty="0" err="1">
                <a:solidFill>
                  <a:srgbClr val="7030A0"/>
                </a:solidFill>
              </a:rPr>
              <a:t>ByteScheduler</a:t>
            </a:r>
            <a:r>
              <a:rPr lang="en-US" i="1" dirty="0">
                <a:solidFill>
                  <a:srgbClr val="7030A0"/>
                </a:solidFill>
              </a:rPr>
              <a:t>)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42E56-8AE9-45B1-ADE7-FCB928E8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40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13F1E-CB75-C142-B47A-B89F9BB7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95" y="1563494"/>
            <a:ext cx="9959381" cy="3815959"/>
          </a:xfrm>
          <a:prstGeom prst="rect">
            <a:avLst/>
          </a:prstGeom>
        </p:spPr>
      </p:pic>
      <p:sp>
        <p:nvSpPr>
          <p:cNvPr id="128" name="Google Shape;128;p29"/>
          <p:cNvSpPr txBox="1"/>
          <p:nvPr/>
        </p:nvSpPr>
        <p:spPr>
          <a:xfrm>
            <a:off x="426132" y="281832"/>
            <a:ext cx="115721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n-US" sz="4400" dirty="0">
                <a:latin typeface="+mj-lt"/>
                <a:ea typeface="Arial"/>
                <a:cs typeface="Arial"/>
                <a:sym typeface="Arial"/>
              </a:rPr>
              <a:t>Dependency Graph</a:t>
            </a:r>
            <a:endParaRPr sz="4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57C61-EC8D-2C49-88CE-7768BBDCF958}"/>
              </a:ext>
            </a:extLst>
          </p:cNvPr>
          <p:cNvSpPr txBox="1"/>
          <p:nvPr/>
        </p:nvSpPr>
        <p:spPr>
          <a:xfrm>
            <a:off x="1008295" y="5006508"/>
            <a:ext cx="739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SzPts val="1800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Dependency: </a:t>
            </a:r>
          </a:p>
          <a:p>
            <a:pPr marL="342900" lvl="3" indent="-342900"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Backward depends on forward</a:t>
            </a:r>
          </a:p>
          <a:p>
            <a:pPr marL="342900" lvl="3" indent="-342900"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Push depends on backward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77885-DD5D-804C-997D-10BCC15DDD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 sz="1333">
              <a:solidFill>
                <a:srgbClr val="58585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ED68E-AFFE-4438-899E-A5F87635A0B0}"/>
              </a:ext>
            </a:extLst>
          </p:cNvPr>
          <p:cNvSpPr txBox="1"/>
          <p:nvPr/>
        </p:nvSpPr>
        <p:spPr>
          <a:xfrm>
            <a:off x="6096000" y="4919008"/>
            <a:ext cx="739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SzPts val="1800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342900" lvl="3" indent="-342900"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Pull depends on push</a:t>
            </a:r>
          </a:p>
          <a:p>
            <a:pPr marL="342900" lvl="3" indent="-342900"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Forward depends on pull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13BB60-BA7C-2A46-8427-99AF63614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27" y="1540041"/>
            <a:ext cx="10396941" cy="3834156"/>
          </a:xfrm>
          <a:prstGeom prst="rect">
            <a:avLst/>
          </a:prstGeom>
        </p:spPr>
      </p:pic>
      <p:sp>
        <p:nvSpPr>
          <p:cNvPr id="135" name="Google Shape;135;p30"/>
          <p:cNvSpPr txBox="1"/>
          <p:nvPr/>
        </p:nvSpPr>
        <p:spPr>
          <a:xfrm>
            <a:off x="426132" y="76912"/>
            <a:ext cx="11948178" cy="103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n-US" sz="4400" dirty="0">
                <a:latin typeface="+mj-lt"/>
                <a:ea typeface="Arial"/>
                <a:cs typeface="Arial"/>
                <a:sym typeface="Arial"/>
              </a:rPr>
              <a:t>Scheduling the Tensor Transmission Order</a:t>
            </a:r>
            <a:endParaRPr sz="4400" dirty="0">
              <a:latin typeface="+mj-lt"/>
            </a:endParaRPr>
          </a:p>
        </p:txBody>
      </p:sp>
      <p:sp>
        <p:nvSpPr>
          <p:cNvPr id="136" name="Google Shape;136;p30"/>
          <p:cNvSpPr/>
          <p:nvPr/>
        </p:nvSpPr>
        <p:spPr>
          <a:xfrm>
            <a:off x="902641" y="3373301"/>
            <a:ext cx="8905528" cy="1920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0933" tIns="60933" rIns="60933" bIns="609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0"/>
          <p:cNvSpPr/>
          <p:nvPr/>
        </p:nvSpPr>
        <p:spPr>
          <a:xfrm>
            <a:off x="9504464" y="3852334"/>
            <a:ext cx="1570584" cy="13360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0933" tIns="60933" rIns="60933" bIns="609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 txBox="1"/>
          <p:nvPr/>
        </p:nvSpPr>
        <p:spPr>
          <a:xfrm>
            <a:off x="608441" y="4002819"/>
            <a:ext cx="10330176" cy="192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342900" indent="-34290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ML framework executes communication operations in FIFO order</a:t>
            </a:r>
          </a:p>
          <a:p>
            <a:pPr marL="342900" indent="-34290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Problem: FIFO strategy delays push and pull of layer 0 and hence delays the start of next iteration</a:t>
            </a:r>
          </a:p>
          <a:p>
            <a:pPr marL="342900" indent="-34290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Priority scheduling</a:t>
            </a: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layer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 higher priority than j for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 j</a:t>
            </a:r>
            <a:endParaRPr lang="en-US" sz="2400" dirty="0"/>
          </a:p>
          <a:p>
            <a:pPr>
              <a:buClr>
                <a:srgbClr val="000000"/>
              </a:buClr>
              <a:buSzPts val="1800"/>
            </a:pPr>
            <a:endParaRPr lang="en-US" sz="2400" dirty="0"/>
          </a:p>
          <a:p>
            <a:pPr>
              <a:buClr>
                <a:srgbClr val="000000"/>
              </a:buClr>
              <a:buSzPts val="1800"/>
            </a:pPr>
            <a:endParaRPr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BECC3A-6D4D-A543-9C37-70244D9607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 sz="1333">
              <a:solidFill>
                <a:srgbClr val="58585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B06084C-47D0-44E6-A83D-BEA26FD31066}"/>
              </a:ext>
            </a:extLst>
          </p:cNvPr>
          <p:cNvGrpSpPr/>
          <p:nvPr/>
        </p:nvGrpSpPr>
        <p:grpSpPr>
          <a:xfrm>
            <a:off x="684022" y="4653232"/>
            <a:ext cx="11049571" cy="1879247"/>
            <a:chOff x="684022" y="4653232"/>
            <a:chExt cx="11049571" cy="18792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045E33-A94B-43F5-B7FF-198BAF220D66}"/>
                </a:ext>
              </a:extLst>
            </p:cNvPr>
            <p:cNvSpPr/>
            <p:nvPr/>
          </p:nvSpPr>
          <p:spPr>
            <a:xfrm>
              <a:off x="684022" y="4653232"/>
              <a:ext cx="11049571" cy="18031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8" name="Picture 24" descr="Image result for transistor invention">
              <a:extLst>
                <a:ext uri="{FF2B5EF4-FFF2-40B4-BE49-F238E27FC236}">
                  <a16:creationId xmlns:a16="http://schemas.microsoft.com/office/drawing/2014/main" id="{4F3E6AE1-53FC-4F1B-80CB-C5B3F4BF7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584" y="4877030"/>
              <a:ext cx="1269239" cy="1216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Image result for intel 4004">
              <a:extLst>
                <a:ext uri="{FF2B5EF4-FFF2-40B4-BE49-F238E27FC236}">
                  <a16:creationId xmlns:a16="http://schemas.microsoft.com/office/drawing/2014/main" id="{94B5AF6A-6A53-4E1E-970D-1F329A512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207" y="4932180"/>
              <a:ext cx="1674757" cy="1105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Image result for intel 8088">
              <a:extLst>
                <a:ext uri="{FF2B5EF4-FFF2-40B4-BE49-F238E27FC236}">
                  <a16:creationId xmlns:a16="http://schemas.microsoft.com/office/drawing/2014/main" id="{10C24D7F-9B6C-4A6C-9A8D-9BFABB8A6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879781" y="5291597"/>
              <a:ext cx="1355570" cy="526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Image result for intel pentium">
              <a:extLst>
                <a:ext uri="{FF2B5EF4-FFF2-40B4-BE49-F238E27FC236}">
                  <a16:creationId xmlns:a16="http://schemas.microsoft.com/office/drawing/2014/main" id="{2D8225E0-D89A-4A38-8842-855E45247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783" y="4807347"/>
              <a:ext cx="1355570" cy="1355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Image result for intel xeon 2698 v4">
              <a:extLst>
                <a:ext uri="{FF2B5EF4-FFF2-40B4-BE49-F238E27FC236}">
                  <a16:creationId xmlns:a16="http://schemas.microsoft.com/office/drawing/2014/main" id="{18AD6A32-FF79-4811-ABD6-AC177F377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924" y="4812126"/>
              <a:ext cx="1205953" cy="128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Image result for iphone a12">
              <a:extLst>
                <a:ext uri="{FF2B5EF4-FFF2-40B4-BE49-F238E27FC236}">
                  <a16:creationId xmlns:a16="http://schemas.microsoft.com/office/drawing/2014/main" id="{B1E1C15F-B0B4-417D-88DA-BCAB63563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6001" y="5485131"/>
              <a:ext cx="708908" cy="67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Image result for NVIDIA Volta">
              <a:extLst>
                <a:ext uri="{FF2B5EF4-FFF2-40B4-BE49-F238E27FC236}">
                  <a16:creationId xmlns:a16="http://schemas.microsoft.com/office/drawing/2014/main" id="{E46A9E48-F4D4-46FA-8900-234520A47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7523" y="4718593"/>
              <a:ext cx="1509398" cy="845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8" name="Picture 44" descr="Image result for kirin 980">
              <a:extLst>
                <a:ext uri="{FF2B5EF4-FFF2-40B4-BE49-F238E27FC236}">
                  <a16:creationId xmlns:a16="http://schemas.microsoft.com/office/drawing/2014/main" id="{61E6FE85-CDA1-45F7-99C2-C3605E098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8086" y="4734790"/>
              <a:ext cx="986823" cy="67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AD0993-E3AD-4BD5-A40B-A302BEC9D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36731" y="5580052"/>
              <a:ext cx="638639" cy="650112"/>
            </a:xfrm>
            <a:prstGeom prst="rect">
              <a:avLst/>
            </a:prstGeom>
          </p:spPr>
        </p:pic>
        <p:pic>
          <p:nvPicPr>
            <p:cNvPr id="1070" name="Picture 46" descr="Image result for mellanox connectx-5">
              <a:extLst>
                <a:ext uri="{FF2B5EF4-FFF2-40B4-BE49-F238E27FC236}">
                  <a16:creationId xmlns:a16="http://schemas.microsoft.com/office/drawing/2014/main" id="{8984DE38-4846-4EA3-B033-41F76BABC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0484" y="5597884"/>
              <a:ext cx="751864" cy="666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AB2836-91D3-405A-BDC6-0EB2AF88456E}"/>
                </a:ext>
              </a:extLst>
            </p:cNvPr>
            <p:cNvSpPr txBox="1"/>
            <p:nvPr/>
          </p:nvSpPr>
          <p:spPr>
            <a:xfrm>
              <a:off x="737970" y="6132369"/>
              <a:ext cx="1232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Hardware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B74C26-5A21-4C47-8DA8-342E3F71130C}"/>
              </a:ext>
            </a:extLst>
          </p:cNvPr>
          <p:cNvGrpSpPr/>
          <p:nvPr/>
        </p:nvGrpSpPr>
        <p:grpSpPr>
          <a:xfrm>
            <a:off x="737970" y="494151"/>
            <a:ext cx="11049571" cy="1803163"/>
            <a:chOff x="684023" y="533722"/>
            <a:chExt cx="11049571" cy="180316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CD690FF-79FA-47C7-8B62-C0FE17987266}"/>
                </a:ext>
              </a:extLst>
            </p:cNvPr>
            <p:cNvSpPr/>
            <p:nvPr/>
          </p:nvSpPr>
          <p:spPr>
            <a:xfrm>
              <a:off x="684023" y="533722"/>
              <a:ext cx="11049571" cy="18031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Image result for telephone">
              <a:extLst>
                <a:ext uri="{FF2B5EF4-FFF2-40B4-BE49-F238E27FC236}">
                  <a16:creationId xmlns:a16="http://schemas.microsoft.com/office/drawing/2014/main" id="{A57926E6-AE8E-4162-8EE1-892EE7BEC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094" y="1045997"/>
              <a:ext cx="1100894" cy="82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cellular phone nokia">
              <a:extLst>
                <a:ext uri="{FF2B5EF4-FFF2-40B4-BE49-F238E27FC236}">
                  <a16:creationId xmlns:a16="http://schemas.microsoft.com/office/drawing/2014/main" id="{625169EA-EA99-4CC2-881F-AD15D6CB4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823" y="659178"/>
              <a:ext cx="767786" cy="1275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office microsoft 2000">
              <a:extLst>
                <a:ext uri="{FF2B5EF4-FFF2-40B4-BE49-F238E27FC236}">
                  <a16:creationId xmlns:a16="http://schemas.microsoft.com/office/drawing/2014/main" id="{F0777544-79F2-4060-BF30-E15D96CB0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048" y="891636"/>
              <a:ext cx="1047796" cy="104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mage result for google early pages">
              <a:extLst>
                <a:ext uri="{FF2B5EF4-FFF2-40B4-BE49-F238E27FC236}">
                  <a16:creationId xmlns:a16="http://schemas.microsoft.com/office/drawing/2014/main" id="{3A048993-92FF-4306-A5E1-B699B1545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852" y="923662"/>
              <a:ext cx="2262187" cy="128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mage result for iphone 3.0">
              <a:extLst>
                <a:ext uri="{FF2B5EF4-FFF2-40B4-BE49-F238E27FC236}">
                  <a16:creationId xmlns:a16="http://schemas.microsoft.com/office/drawing/2014/main" id="{DF3057E8-9D6C-4C6D-9958-1F97B0B90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4039" y="578622"/>
              <a:ext cx="887430" cy="1296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logo">
              <a:extLst>
                <a:ext uri="{FF2B5EF4-FFF2-40B4-BE49-F238E27FC236}">
                  <a16:creationId xmlns:a16="http://schemas.microsoft.com/office/drawing/2014/main" id="{044A9745-1168-437C-821D-307419622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0443" y="923046"/>
              <a:ext cx="1696478" cy="952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Image result for WWW">
              <a:extLst>
                <a:ext uri="{FF2B5EF4-FFF2-40B4-BE49-F238E27FC236}">
                  <a16:creationId xmlns:a16="http://schemas.microsoft.com/office/drawing/2014/main" id="{21825C39-4CC3-48C1-A4A4-8C19AF947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016" y="753821"/>
              <a:ext cx="1197893" cy="1212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1F5617-0638-409A-8FFE-E05619B81E91}"/>
                </a:ext>
              </a:extLst>
            </p:cNvPr>
            <p:cNvSpPr txBox="1"/>
            <p:nvPr/>
          </p:nvSpPr>
          <p:spPr>
            <a:xfrm>
              <a:off x="802859" y="1890371"/>
              <a:ext cx="1397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Application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829AE64-467D-4AC7-883E-E2AF4CDCBDAD}"/>
              </a:ext>
            </a:extLst>
          </p:cNvPr>
          <p:cNvSpPr/>
          <p:nvPr/>
        </p:nvSpPr>
        <p:spPr>
          <a:xfrm>
            <a:off x="684022" y="6548114"/>
            <a:ext cx="10288778" cy="30988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AB2FA91D-048E-4C92-9B33-B1EEF31A44D9}"/>
              </a:ext>
            </a:extLst>
          </p:cNvPr>
          <p:cNvSpPr/>
          <p:nvPr/>
        </p:nvSpPr>
        <p:spPr>
          <a:xfrm>
            <a:off x="11033763" y="6532478"/>
            <a:ext cx="1041443" cy="328431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940556E-3584-4647-BBF4-D02C24E428FA}"/>
              </a:ext>
            </a:extLst>
          </p:cNvPr>
          <p:cNvSpPr/>
          <p:nvPr/>
        </p:nvSpPr>
        <p:spPr>
          <a:xfrm>
            <a:off x="820396" y="1851424"/>
            <a:ext cx="10776247" cy="3840075"/>
          </a:xfrm>
          <a:custGeom>
            <a:avLst/>
            <a:gdLst>
              <a:gd name="connsiteX0" fmla="*/ 0 w 10776247"/>
              <a:gd name="connsiteY0" fmla="*/ 3840075 h 3840075"/>
              <a:gd name="connsiteX1" fmla="*/ 264920 w 10776247"/>
              <a:gd name="connsiteY1" fmla="*/ 2694939 h 3840075"/>
              <a:gd name="connsiteX2" fmla="*/ 538385 w 10776247"/>
              <a:gd name="connsiteY2" fmla="*/ 703769 h 3840075"/>
              <a:gd name="connsiteX3" fmla="*/ 888763 w 10776247"/>
              <a:gd name="connsiteY3" fmla="*/ 45742 h 3840075"/>
              <a:gd name="connsiteX4" fmla="*/ 1230595 w 10776247"/>
              <a:gd name="connsiteY4" fmla="*/ 1806176 h 3840075"/>
              <a:gd name="connsiteX5" fmla="*/ 1469877 w 10776247"/>
              <a:gd name="connsiteY5" fmla="*/ 3395694 h 3840075"/>
              <a:gd name="connsiteX6" fmla="*/ 1803163 w 10776247"/>
              <a:gd name="connsiteY6" fmla="*/ 3558064 h 3840075"/>
              <a:gd name="connsiteX7" fmla="*/ 2290273 w 10776247"/>
              <a:gd name="connsiteY7" fmla="*/ 1908726 h 3840075"/>
              <a:gd name="connsiteX8" fmla="*/ 2615013 w 10776247"/>
              <a:gd name="connsiteY8" fmla="*/ 541398 h 3840075"/>
              <a:gd name="connsiteX9" fmla="*/ 2888479 w 10776247"/>
              <a:gd name="connsiteY9" fmla="*/ 28651 h 3840075"/>
              <a:gd name="connsiteX10" fmla="*/ 3144853 w 10776247"/>
              <a:gd name="connsiteY10" fmla="*/ 712314 h 3840075"/>
              <a:gd name="connsiteX11" fmla="*/ 3443955 w 10776247"/>
              <a:gd name="connsiteY11" fmla="*/ 2481294 h 3840075"/>
              <a:gd name="connsiteX12" fmla="*/ 3623417 w 10776247"/>
              <a:gd name="connsiteY12" fmla="*/ 3335873 h 3840075"/>
              <a:gd name="connsiteX13" fmla="*/ 3828516 w 10776247"/>
              <a:gd name="connsiteY13" fmla="*/ 3472606 h 3840075"/>
              <a:gd name="connsiteX14" fmla="*/ 4230168 w 10776247"/>
              <a:gd name="connsiteY14" fmla="*/ 2575297 h 3840075"/>
              <a:gd name="connsiteX15" fmla="*/ 4563454 w 10776247"/>
              <a:gd name="connsiteY15" fmla="*/ 1105421 h 3840075"/>
              <a:gd name="connsiteX16" fmla="*/ 5007836 w 10776247"/>
              <a:gd name="connsiteY16" fmla="*/ 79926 h 3840075"/>
              <a:gd name="connsiteX17" fmla="*/ 5400942 w 10776247"/>
              <a:gd name="connsiteY17" fmla="*/ 703769 h 3840075"/>
              <a:gd name="connsiteX18" fmla="*/ 5776957 w 10776247"/>
              <a:gd name="connsiteY18" fmla="*/ 2660755 h 3840075"/>
              <a:gd name="connsiteX19" fmla="*/ 6033331 w 10776247"/>
              <a:gd name="connsiteY19" fmla="*/ 3387148 h 3840075"/>
              <a:gd name="connsiteX20" fmla="*/ 6434983 w 10776247"/>
              <a:gd name="connsiteY20" fmla="*/ 2412927 h 3840075"/>
              <a:gd name="connsiteX21" fmla="*/ 6845182 w 10776247"/>
              <a:gd name="connsiteY21" fmla="*/ 686677 h 3840075"/>
              <a:gd name="connsiteX22" fmla="*/ 7178468 w 10776247"/>
              <a:gd name="connsiteY22" fmla="*/ 71380 h 3840075"/>
              <a:gd name="connsiteX23" fmla="*/ 7494662 w 10776247"/>
              <a:gd name="connsiteY23" fmla="*/ 1207970 h 3840075"/>
              <a:gd name="connsiteX24" fmla="*/ 7768127 w 10776247"/>
              <a:gd name="connsiteY24" fmla="*/ 2771851 h 3840075"/>
              <a:gd name="connsiteX25" fmla="*/ 7879223 w 10776247"/>
              <a:gd name="connsiteY25" fmla="*/ 3182049 h 3840075"/>
              <a:gd name="connsiteX26" fmla="*/ 8101413 w 10776247"/>
              <a:gd name="connsiteY26" fmla="*/ 3318782 h 3840075"/>
              <a:gd name="connsiteX27" fmla="*/ 8528703 w 10776247"/>
              <a:gd name="connsiteY27" fmla="*/ 2353107 h 3840075"/>
              <a:gd name="connsiteX28" fmla="*/ 8844897 w 10776247"/>
              <a:gd name="connsiteY28" fmla="*/ 643948 h 3840075"/>
              <a:gd name="connsiteX29" fmla="*/ 9161092 w 10776247"/>
              <a:gd name="connsiteY29" fmla="*/ 62834 h 3840075"/>
              <a:gd name="connsiteX30" fmla="*/ 9502924 w 10776247"/>
              <a:gd name="connsiteY30" fmla="*/ 849047 h 3840075"/>
              <a:gd name="connsiteX31" fmla="*/ 9819118 w 10776247"/>
              <a:gd name="connsiteY31" fmla="*/ 2489840 h 3840075"/>
              <a:gd name="connsiteX32" fmla="*/ 10075492 w 10776247"/>
              <a:gd name="connsiteY32" fmla="*/ 3190595 h 3840075"/>
              <a:gd name="connsiteX33" fmla="*/ 10776247 w 10776247"/>
              <a:gd name="connsiteY33" fmla="*/ 302116 h 384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776247" h="3840075">
                <a:moveTo>
                  <a:pt x="0" y="3840075"/>
                </a:moveTo>
                <a:cubicBezTo>
                  <a:pt x="87594" y="3528866"/>
                  <a:pt x="175189" y="3217657"/>
                  <a:pt x="264920" y="2694939"/>
                </a:cubicBezTo>
                <a:cubicBezTo>
                  <a:pt x="354651" y="2172221"/>
                  <a:pt x="434411" y="1145302"/>
                  <a:pt x="538385" y="703769"/>
                </a:cubicBezTo>
                <a:cubicBezTo>
                  <a:pt x="642359" y="262236"/>
                  <a:pt x="773395" y="-137992"/>
                  <a:pt x="888763" y="45742"/>
                </a:cubicBezTo>
                <a:cubicBezTo>
                  <a:pt x="1004131" y="229476"/>
                  <a:pt x="1133743" y="1247851"/>
                  <a:pt x="1230595" y="1806176"/>
                </a:cubicBezTo>
                <a:cubicBezTo>
                  <a:pt x="1327447" y="2364501"/>
                  <a:pt x="1374449" y="3103713"/>
                  <a:pt x="1469877" y="3395694"/>
                </a:cubicBezTo>
                <a:cubicBezTo>
                  <a:pt x="1565305" y="3687675"/>
                  <a:pt x="1666430" y="3805892"/>
                  <a:pt x="1803163" y="3558064"/>
                </a:cubicBezTo>
                <a:cubicBezTo>
                  <a:pt x="1939896" y="3310236"/>
                  <a:pt x="2154965" y="2411503"/>
                  <a:pt x="2290273" y="1908726"/>
                </a:cubicBezTo>
                <a:cubicBezTo>
                  <a:pt x="2425581" y="1405949"/>
                  <a:pt x="2515312" y="854744"/>
                  <a:pt x="2615013" y="541398"/>
                </a:cubicBezTo>
                <a:cubicBezTo>
                  <a:pt x="2714714" y="228052"/>
                  <a:pt x="2800172" y="165"/>
                  <a:pt x="2888479" y="28651"/>
                </a:cubicBezTo>
                <a:cubicBezTo>
                  <a:pt x="2976786" y="57137"/>
                  <a:pt x="3052274" y="303540"/>
                  <a:pt x="3144853" y="712314"/>
                </a:cubicBezTo>
                <a:cubicBezTo>
                  <a:pt x="3237432" y="1121088"/>
                  <a:pt x="3364194" y="2044034"/>
                  <a:pt x="3443955" y="2481294"/>
                </a:cubicBezTo>
                <a:cubicBezTo>
                  <a:pt x="3523716" y="2918554"/>
                  <a:pt x="3559324" y="3170654"/>
                  <a:pt x="3623417" y="3335873"/>
                </a:cubicBezTo>
                <a:cubicBezTo>
                  <a:pt x="3687511" y="3501092"/>
                  <a:pt x="3727391" y="3599369"/>
                  <a:pt x="3828516" y="3472606"/>
                </a:cubicBezTo>
                <a:cubicBezTo>
                  <a:pt x="3929641" y="3345843"/>
                  <a:pt x="4107678" y="2969828"/>
                  <a:pt x="4230168" y="2575297"/>
                </a:cubicBezTo>
                <a:cubicBezTo>
                  <a:pt x="4352658" y="2180766"/>
                  <a:pt x="4433843" y="1521316"/>
                  <a:pt x="4563454" y="1105421"/>
                </a:cubicBezTo>
                <a:cubicBezTo>
                  <a:pt x="4693065" y="689526"/>
                  <a:pt x="4868255" y="146868"/>
                  <a:pt x="5007836" y="79926"/>
                </a:cubicBezTo>
                <a:cubicBezTo>
                  <a:pt x="5147417" y="12984"/>
                  <a:pt x="5272755" y="273631"/>
                  <a:pt x="5400942" y="703769"/>
                </a:cubicBezTo>
                <a:cubicBezTo>
                  <a:pt x="5529129" y="1133907"/>
                  <a:pt x="5671559" y="2213525"/>
                  <a:pt x="5776957" y="2660755"/>
                </a:cubicBezTo>
                <a:cubicBezTo>
                  <a:pt x="5882355" y="3107985"/>
                  <a:pt x="5923660" y="3428453"/>
                  <a:pt x="6033331" y="3387148"/>
                </a:cubicBezTo>
                <a:cubicBezTo>
                  <a:pt x="6143002" y="3345843"/>
                  <a:pt x="6299675" y="2863005"/>
                  <a:pt x="6434983" y="2412927"/>
                </a:cubicBezTo>
                <a:cubicBezTo>
                  <a:pt x="6570292" y="1962848"/>
                  <a:pt x="6721268" y="1076935"/>
                  <a:pt x="6845182" y="686677"/>
                </a:cubicBezTo>
                <a:cubicBezTo>
                  <a:pt x="6969096" y="296419"/>
                  <a:pt x="7070221" y="-15502"/>
                  <a:pt x="7178468" y="71380"/>
                </a:cubicBezTo>
                <a:cubicBezTo>
                  <a:pt x="7286715" y="158262"/>
                  <a:pt x="7396386" y="757892"/>
                  <a:pt x="7494662" y="1207970"/>
                </a:cubicBezTo>
                <a:cubicBezTo>
                  <a:pt x="7592938" y="1658048"/>
                  <a:pt x="7704034" y="2442838"/>
                  <a:pt x="7768127" y="2771851"/>
                </a:cubicBezTo>
                <a:cubicBezTo>
                  <a:pt x="7832221" y="3100864"/>
                  <a:pt x="7823675" y="3090894"/>
                  <a:pt x="7879223" y="3182049"/>
                </a:cubicBezTo>
                <a:cubicBezTo>
                  <a:pt x="7934771" y="3273204"/>
                  <a:pt x="7993166" y="3456939"/>
                  <a:pt x="8101413" y="3318782"/>
                </a:cubicBezTo>
                <a:cubicBezTo>
                  <a:pt x="8209660" y="3180625"/>
                  <a:pt x="8404789" y="2798913"/>
                  <a:pt x="8528703" y="2353107"/>
                </a:cubicBezTo>
                <a:cubicBezTo>
                  <a:pt x="8652617" y="1907301"/>
                  <a:pt x="8739499" y="1025660"/>
                  <a:pt x="8844897" y="643948"/>
                </a:cubicBezTo>
                <a:cubicBezTo>
                  <a:pt x="8950295" y="262236"/>
                  <a:pt x="9051421" y="28651"/>
                  <a:pt x="9161092" y="62834"/>
                </a:cubicBezTo>
                <a:cubicBezTo>
                  <a:pt x="9270763" y="97017"/>
                  <a:pt x="9393253" y="444546"/>
                  <a:pt x="9502924" y="849047"/>
                </a:cubicBezTo>
                <a:cubicBezTo>
                  <a:pt x="9612595" y="1253548"/>
                  <a:pt x="9723690" y="2099582"/>
                  <a:pt x="9819118" y="2489840"/>
                </a:cubicBezTo>
                <a:cubicBezTo>
                  <a:pt x="9914546" y="2880098"/>
                  <a:pt x="9915971" y="3555216"/>
                  <a:pt x="10075492" y="3190595"/>
                </a:cubicBezTo>
                <a:cubicBezTo>
                  <a:pt x="10235013" y="2825974"/>
                  <a:pt x="10505630" y="1564045"/>
                  <a:pt x="10776247" y="30211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438489-B38E-432A-ACA2-6BD38663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3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00E7EC-797F-4FFE-81F0-20D1BA65652C}"/>
              </a:ext>
            </a:extLst>
          </p:cNvPr>
          <p:cNvGrpSpPr/>
          <p:nvPr/>
        </p:nvGrpSpPr>
        <p:grpSpPr>
          <a:xfrm>
            <a:off x="683733" y="2670398"/>
            <a:ext cx="11049571" cy="1803163"/>
            <a:chOff x="683733" y="2670398"/>
            <a:chExt cx="11049571" cy="180316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F409AB-F407-4505-817D-AB24E3D9CA1E}"/>
                </a:ext>
              </a:extLst>
            </p:cNvPr>
            <p:cNvSpPr/>
            <p:nvPr/>
          </p:nvSpPr>
          <p:spPr>
            <a:xfrm>
              <a:off x="683733" y="2670398"/>
              <a:ext cx="11049571" cy="1803163"/>
            </a:xfrm>
            <a:prstGeom prst="rect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A63D71F-3E08-483B-A430-517FA1EEEDD5}"/>
                </a:ext>
              </a:extLst>
            </p:cNvPr>
            <p:cNvSpPr txBox="1"/>
            <p:nvPr/>
          </p:nvSpPr>
          <p:spPr>
            <a:xfrm>
              <a:off x="970879" y="3246565"/>
              <a:ext cx="8317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PSTN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0E0D4D-D9CB-4148-B8CF-8B8989112A9D}"/>
                </a:ext>
              </a:extLst>
            </p:cNvPr>
            <p:cNvSpPr txBox="1"/>
            <p:nvPr/>
          </p:nvSpPr>
          <p:spPr>
            <a:xfrm>
              <a:off x="3901796" y="3246196"/>
              <a:ext cx="1350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Windows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026378-5668-473A-ADDC-A4BA5DAF9BB2}"/>
                </a:ext>
              </a:extLst>
            </p:cNvPr>
            <p:cNvSpPr txBox="1"/>
            <p:nvPr/>
          </p:nvSpPr>
          <p:spPr>
            <a:xfrm>
              <a:off x="2912574" y="3240320"/>
              <a:ext cx="989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TCP/IP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7E3886-A92F-44CA-89EA-EA90E5632E6E}"/>
                </a:ext>
              </a:extLst>
            </p:cNvPr>
            <p:cNvSpPr txBox="1"/>
            <p:nvPr/>
          </p:nvSpPr>
          <p:spPr>
            <a:xfrm>
              <a:off x="5366622" y="3192921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Linux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F7766C-CCE0-4F57-A760-37AB38EBE2D0}"/>
                </a:ext>
              </a:extLst>
            </p:cNvPr>
            <p:cNvSpPr txBox="1"/>
            <p:nvPr/>
          </p:nvSpPr>
          <p:spPr>
            <a:xfrm>
              <a:off x="7492945" y="3011087"/>
              <a:ext cx="11978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Mobile </a:t>
              </a:r>
            </a:p>
            <a:p>
              <a:r>
                <a:rPr lang="en-US" sz="2400" dirty="0"/>
                <a:t>Internet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985D06-05EA-4A15-8B43-F38F90693443}"/>
                </a:ext>
              </a:extLst>
            </p:cNvPr>
            <p:cNvSpPr txBox="1"/>
            <p:nvPr/>
          </p:nvSpPr>
          <p:spPr>
            <a:xfrm>
              <a:off x="8897272" y="3011087"/>
              <a:ext cx="15584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Cloud </a:t>
              </a:r>
            </a:p>
            <a:p>
              <a:r>
                <a:rPr lang="en-US" sz="2400" dirty="0"/>
                <a:t>Computing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A99020-5CB8-4F5A-80C5-9E5366BF6A6A}"/>
                </a:ext>
              </a:extLst>
            </p:cNvPr>
            <p:cNvSpPr txBox="1"/>
            <p:nvPr/>
          </p:nvSpPr>
          <p:spPr>
            <a:xfrm>
              <a:off x="6280668" y="3062210"/>
              <a:ext cx="12129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Web</a:t>
              </a:r>
            </a:p>
            <a:p>
              <a:r>
                <a:rPr lang="en-US" sz="2400" dirty="0"/>
                <a:t>Browser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1E7B8C-FB56-4F1A-AB53-27B31AB63894}"/>
                </a:ext>
              </a:extLst>
            </p:cNvPr>
            <p:cNvSpPr txBox="1"/>
            <p:nvPr/>
          </p:nvSpPr>
          <p:spPr>
            <a:xfrm>
              <a:off x="10579710" y="3054791"/>
              <a:ext cx="10510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ML </a:t>
              </a:r>
            </a:p>
            <a:p>
              <a:r>
                <a:rPr lang="en-US" sz="2400" dirty="0"/>
                <a:t>system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92D234-6E30-4EC5-86E1-5A345682FA94}"/>
                </a:ext>
              </a:extLst>
            </p:cNvPr>
            <p:cNvSpPr txBox="1"/>
            <p:nvPr/>
          </p:nvSpPr>
          <p:spPr>
            <a:xfrm>
              <a:off x="815497" y="3839466"/>
              <a:ext cx="1249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</a:rPr>
                <a:t>System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A3B4040-CE77-417B-89E1-A53F0C663C20}"/>
                </a:ext>
              </a:extLst>
            </p:cNvPr>
            <p:cNvSpPr txBox="1"/>
            <p:nvPr/>
          </p:nvSpPr>
          <p:spPr>
            <a:xfrm>
              <a:off x="1795921" y="3224911"/>
              <a:ext cx="1130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Cellular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5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/>
        </p:nvSpPr>
        <p:spPr>
          <a:xfrm>
            <a:off x="443224" y="365882"/>
            <a:ext cx="11532609" cy="7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n-US" sz="4400" dirty="0">
                <a:latin typeface="+mj-lt"/>
                <a:cs typeface="Arial"/>
                <a:sym typeface="Arial"/>
              </a:rPr>
              <a:t>Priority Scheduling and Tensor Partitioning</a:t>
            </a:r>
            <a:endParaRPr sz="4400" dirty="0">
              <a:latin typeface="+mj-lt"/>
              <a:cs typeface="Arial"/>
            </a:endParaRPr>
          </a:p>
        </p:txBody>
      </p:sp>
      <p:sp>
        <p:nvSpPr>
          <p:cNvPr id="157" name="Google Shape;157;p32"/>
          <p:cNvSpPr txBox="1"/>
          <p:nvPr/>
        </p:nvSpPr>
        <p:spPr>
          <a:xfrm>
            <a:off x="447589" y="5872282"/>
            <a:ext cx="11296822" cy="6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342900" indent="-34290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this example, priority scheduling and tensor partition result in 44% speedup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35AF2-1B46-C943-AA33-DD80A5A6A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2" y="1946089"/>
            <a:ext cx="10396941" cy="383415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3502B-038C-EF45-9798-90E2BB643D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30</a:t>
            </a:fld>
            <a:endParaRPr lang="en-US" sz="1333">
              <a:solidFill>
                <a:srgbClr val="585858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/>
        </p:nvSpPr>
        <p:spPr>
          <a:xfrm>
            <a:off x="426131" y="169688"/>
            <a:ext cx="10927670" cy="83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n-US" sz="4400" dirty="0">
                <a:latin typeface="+mj-lt"/>
                <a:ea typeface="Arial"/>
                <a:cs typeface="Arial" panose="020B0604020202020204" pitchFamily="34" charset="0"/>
                <a:sym typeface="Arial"/>
              </a:rPr>
              <a:t>One Unified Scheduling System for ALL</a:t>
            </a:r>
            <a:endParaRPr sz="4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4" name="Google Shape;164;p33"/>
          <p:cNvSpPr txBox="1"/>
          <p:nvPr/>
        </p:nvSpPr>
        <p:spPr>
          <a:xfrm>
            <a:off x="426131" y="1513604"/>
            <a:ext cx="11495431" cy="216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342900" indent="-34290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Dependency graphs have similar structure for different ML frameworks, DNN models and communication methods (PS or all-reduce, TCP or RDMA)</a:t>
            </a:r>
          </a:p>
          <a:p>
            <a:pPr marL="342900" indent="-34290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aim to design a </a:t>
            </a:r>
            <a:r>
              <a:rPr lang="en-US" sz="24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generic</a:t>
            </a: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scheduler, no matter which ML framework and communication method.</a:t>
            </a:r>
            <a:endParaRPr lang="en-US" sz="2400" dirty="0"/>
          </a:p>
          <a:p>
            <a:pPr>
              <a:buClr>
                <a:srgbClr val="000000"/>
              </a:buClr>
              <a:buSzPts val="1800"/>
            </a:pPr>
            <a:endParaRPr sz="2400" dirty="0"/>
          </a:p>
        </p:txBody>
      </p:sp>
      <p:sp>
        <p:nvSpPr>
          <p:cNvPr id="166" name="Google Shape;166;p33"/>
          <p:cNvSpPr txBox="1"/>
          <p:nvPr/>
        </p:nvSpPr>
        <p:spPr>
          <a:xfrm>
            <a:off x="488444" y="3946582"/>
            <a:ext cx="10803043" cy="170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Challenges:</a:t>
            </a:r>
          </a:p>
          <a:p>
            <a:pPr marL="380990" indent="-38099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training frameworks: TensorFlow, </a:t>
            </a:r>
            <a:r>
              <a:rPr lang="en-US" sz="2133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PyTorch</a:t>
            </a: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MxNet</a:t>
            </a: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etc. </a:t>
            </a:r>
          </a:p>
          <a:p>
            <a:pPr marL="380990" indent="-38099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Imperative engines (e.g., </a:t>
            </a:r>
            <a:r>
              <a:rPr lang="en-US" sz="2133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PyTorch</a:t>
            </a: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and declarative engines (e.g., TensorFlow)</a:t>
            </a:r>
            <a:endParaRPr lang="en-US" sz="1600" dirty="0">
              <a:ea typeface="Helvetica Neue"/>
            </a:endParaRPr>
          </a:p>
          <a:p>
            <a:pPr marL="380990" indent="-38099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 barrier between iterations (e.g., TensorFlow, </a:t>
            </a:r>
            <a:r>
              <a:rPr lang="en-US" sz="2133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PyTorch</a:t>
            </a: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8F20C-5650-6A49-A393-79A466CCCB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31</a:t>
            </a:fld>
            <a:endParaRPr lang="en-US" sz="1333">
              <a:solidFill>
                <a:srgbClr val="585858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/>
        </p:nvSpPr>
        <p:spPr>
          <a:xfrm>
            <a:off x="349220" y="413786"/>
            <a:ext cx="8837509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n-US" sz="4400" dirty="0">
                <a:latin typeface="+mj-lt"/>
                <a:ea typeface="Arial"/>
                <a:cs typeface="Arial"/>
                <a:sym typeface="Arial"/>
              </a:rPr>
              <a:t>Dependency Graph: </a:t>
            </a:r>
            <a:r>
              <a:rPr lang="en-US" sz="4400" dirty="0" err="1">
                <a:latin typeface="+mj-lt"/>
                <a:ea typeface="Arial"/>
                <a:cs typeface="Arial"/>
                <a:sym typeface="Arial"/>
              </a:rPr>
              <a:t>Tensorflow</a:t>
            </a:r>
            <a:endParaRPr sz="4400" dirty="0">
              <a:latin typeface="+mj-lt"/>
            </a:endParaRPr>
          </a:p>
        </p:txBody>
      </p:sp>
      <p:sp>
        <p:nvSpPr>
          <p:cNvPr id="173" name="Google Shape;173;p34"/>
          <p:cNvSpPr txBox="1"/>
          <p:nvPr/>
        </p:nvSpPr>
        <p:spPr>
          <a:xfrm>
            <a:off x="426132" y="5327836"/>
            <a:ext cx="11616141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global barrier exists between iterations, causing any scheduling of push/all-reduce ineffective.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9E347-18CC-3649-8266-EA8C04469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075" y="1729660"/>
            <a:ext cx="9979847" cy="35981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1B557-E8B0-E547-BE3C-0A04C6F1A9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32</a:t>
            </a:fld>
            <a:endParaRPr lang="en-US" sz="1333">
              <a:solidFill>
                <a:srgbClr val="585858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/>
        </p:nvSpPr>
        <p:spPr>
          <a:xfrm>
            <a:off x="391948" y="180251"/>
            <a:ext cx="7376180" cy="74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n-US" sz="4400" dirty="0" err="1">
                <a:latin typeface="+mj-lt"/>
                <a:ea typeface="Arial"/>
                <a:cs typeface="Arial"/>
                <a:sym typeface="Arial"/>
              </a:rPr>
              <a:t>ByteScheduler</a:t>
            </a:r>
            <a:r>
              <a:rPr lang="en-US" sz="4400" dirty="0">
                <a:latin typeface="+mj-lt"/>
                <a:ea typeface="Arial"/>
                <a:cs typeface="Arial"/>
                <a:sym typeface="Arial"/>
              </a:rPr>
              <a:t> Overview</a:t>
            </a:r>
            <a:endParaRPr sz="4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D95B3-02CE-DD4E-B49F-68C5E99C2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20" y="1367971"/>
            <a:ext cx="7754277" cy="456948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3E8D0-DC5C-E34C-A13E-C9975B0907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 sz="1333">
              <a:solidFill>
                <a:srgbClr val="585858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/>
          <p:nvPr/>
        </p:nvSpPr>
        <p:spPr>
          <a:xfrm>
            <a:off x="221034" y="165560"/>
            <a:ext cx="10921455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n-US" sz="4400" dirty="0">
                <a:latin typeface="+mj-lt"/>
                <a:ea typeface="Arial"/>
                <a:cs typeface="Arial"/>
                <a:sym typeface="Arial"/>
              </a:rPr>
              <a:t>Unified Abstraction for Communication Tasks</a:t>
            </a:r>
            <a:endParaRPr sz="4400" dirty="0">
              <a:latin typeface="+mj-lt"/>
            </a:endParaRPr>
          </a:p>
        </p:txBody>
      </p:sp>
      <p:sp>
        <p:nvSpPr>
          <p:cNvPr id="199" name="Google Shape;199;p38"/>
          <p:cNvSpPr txBox="1"/>
          <p:nvPr/>
        </p:nvSpPr>
        <p:spPr>
          <a:xfrm>
            <a:off x="426132" y="1557881"/>
            <a:ext cx="11495429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unified abstraction for communication operations, called </a:t>
            </a:r>
            <a:r>
              <a:rPr lang="en-US" sz="24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</a:t>
            </a:r>
            <a:endParaRPr sz="2400" dirty="0"/>
          </a:p>
        </p:txBody>
      </p:sp>
      <p:sp>
        <p:nvSpPr>
          <p:cNvPr id="200" name="Google Shape;200;p38"/>
          <p:cNvSpPr txBox="1"/>
          <p:nvPr/>
        </p:nvSpPr>
        <p:spPr>
          <a:xfrm>
            <a:off x="426133" y="2491501"/>
            <a:ext cx="11432041" cy="398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1800"/>
            </a:pPr>
            <a:r>
              <a:rPr lang="en-US" sz="24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</a:t>
            </a: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APIs:</a:t>
            </a:r>
          </a:p>
          <a:p>
            <a:pPr marL="380990" indent="-380990">
              <a:lnSpc>
                <a:spcPct val="150000"/>
              </a:lnSpc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33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partition(size): </a:t>
            </a: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partition a Task into small ones with tensors no larger than </a:t>
            </a:r>
            <a:r>
              <a:rPr lang="en-US" sz="2133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endParaRPr sz="2133" dirty="0"/>
          </a:p>
          <a:p>
            <a:pPr marL="380990" indent="-380990">
              <a:lnSpc>
                <a:spcPct val="150000"/>
              </a:lnSpc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33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notify_ready</a:t>
            </a:r>
            <a:r>
              <a:rPr lang="en-US" sz="2133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(): </a:t>
            </a: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notify Core about a tensor being ready to send</a:t>
            </a:r>
            <a:endParaRPr sz="2133" dirty="0"/>
          </a:p>
          <a:p>
            <a:pPr marL="380990" indent="-380990">
              <a:lnSpc>
                <a:spcPct val="150000"/>
              </a:lnSpc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33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start(): </a:t>
            </a: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call the underlying push/pull/all-reduce to start a tensor</a:t>
            </a:r>
            <a:endParaRPr sz="2133" dirty="0"/>
          </a:p>
          <a:p>
            <a:pPr marL="380990" indent="-380990">
              <a:lnSpc>
                <a:spcPct val="150000"/>
              </a:lnSpc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33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notify_finish</a:t>
            </a:r>
            <a:r>
              <a:rPr lang="en-US" sz="2133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(): </a:t>
            </a: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notify Core about the completion of a Task so that Core can schedule more Tasks</a:t>
            </a:r>
            <a:endParaRPr sz="2133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899640-64D9-B944-8A6C-F8A09391A6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34</a:t>
            </a:fld>
            <a:endParaRPr lang="en-US" sz="1333">
              <a:solidFill>
                <a:srgbClr val="585858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246672" y="176208"/>
            <a:ext cx="10921455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n-US" sz="4400" dirty="0">
                <a:latin typeface="+mj-lt"/>
                <a:ea typeface="Arial"/>
                <a:cs typeface="Arial"/>
                <a:sym typeface="Arial"/>
              </a:rPr>
              <a:t>Interaction with Framework Engines</a:t>
            </a:r>
            <a:endParaRPr sz="4400" dirty="0">
              <a:latin typeface="+mj-lt"/>
            </a:endParaRPr>
          </a:p>
        </p:txBody>
      </p:sp>
      <p:sp>
        <p:nvSpPr>
          <p:cNvPr id="207" name="Google Shape;207;p39"/>
          <p:cNvSpPr txBox="1"/>
          <p:nvPr/>
        </p:nvSpPr>
        <p:spPr>
          <a:xfrm>
            <a:off x="426132" y="1463769"/>
            <a:ext cx="11495429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24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Dependency</a:t>
            </a: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Proxy</a:t>
            </a: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an operation created by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ByteScheduler</a:t>
            </a: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claim dependencies from/to other operations.</a:t>
            </a:r>
            <a:endParaRPr sz="2400" dirty="0"/>
          </a:p>
        </p:txBody>
      </p:sp>
      <p:sp>
        <p:nvSpPr>
          <p:cNvPr id="208" name="Google Shape;208;p39"/>
          <p:cNvSpPr txBox="1"/>
          <p:nvPr/>
        </p:nvSpPr>
        <p:spPr>
          <a:xfrm>
            <a:off x="426133" y="2322169"/>
            <a:ext cx="11432041" cy="160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lang="en-US" sz="24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Proxy</a:t>
            </a: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does 3 things:</a:t>
            </a:r>
            <a:endParaRPr lang="en-US" sz="2400" dirty="0">
              <a:ea typeface="Helvetica Neue"/>
            </a:endParaRPr>
          </a:p>
          <a:p>
            <a:pPr marL="380990" lvl="7" indent="-380990">
              <a:buSzPts val="1800"/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Trigger </a:t>
            </a:r>
            <a:r>
              <a:rPr lang="en-US" sz="2133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Task.notify_ready</a:t>
            </a: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() via a callback.</a:t>
            </a:r>
            <a:endParaRPr lang="en-US" sz="1600" dirty="0">
              <a:ea typeface="Helvetica Neue"/>
            </a:endParaRPr>
          </a:p>
          <a:p>
            <a:pPr marL="380990" indent="-38099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 until Core calls </a:t>
            </a:r>
            <a:r>
              <a:rPr lang="en-US" sz="2133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Task.start</a:t>
            </a: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().</a:t>
            </a:r>
            <a:endParaRPr lang="en-US" sz="1600" dirty="0">
              <a:ea typeface="Helvetica Neue"/>
            </a:endParaRPr>
          </a:p>
          <a:p>
            <a:pPr marL="380990" indent="-38099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Generate completion signal using </a:t>
            </a:r>
            <a:r>
              <a:rPr lang="en-US" sz="2133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Task.notify_finish</a:t>
            </a: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().</a:t>
            </a:r>
            <a:endParaRPr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FC046-FB72-BE4D-AF2D-E6B99E507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811" y="4016441"/>
            <a:ext cx="6487480" cy="25148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5B2C7-1ED0-4547-A7D5-9DD87CC590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35</a:t>
            </a:fld>
            <a:endParaRPr lang="en-US" sz="1333">
              <a:solidFill>
                <a:srgbClr val="585858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/>
          <p:nvPr/>
        </p:nvSpPr>
        <p:spPr>
          <a:xfrm>
            <a:off x="293423" y="153043"/>
            <a:ext cx="7107236" cy="79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n-US" sz="4400" dirty="0">
                <a:latin typeface="+mj-lt"/>
                <a:ea typeface="Arial"/>
                <a:cs typeface="Arial"/>
                <a:sym typeface="Arial"/>
              </a:rPr>
              <a:t>Crossing the Global Barrier</a:t>
            </a:r>
            <a:endParaRPr sz="4400" dirty="0">
              <a:latin typeface="+mj-lt"/>
            </a:endParaRPr>
          </a:p>
        </p:txBody>
      </p:sp>
      <p:sp>
        <p:nvSpPr>
          <p:cNvPr id="215" name="Google Shape;215;p40"/>
          <p:cNvSpPr txBox="1"/>
          <p:nvPr/>
        </p:nvSpPr>
        <p:spPr>
          <a:xfrm>
            <a:off x="426133" y="1365436"/>
            <a:ext cx="11432041" cy="123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steps:</a:t>
            </a:r>
            <a:endParaRPr lang="en-US" sz="2400" dirty="0">
              <a:ea typeface="Helvetica Neue"/>
            </a:endParaRPr>
          </a:p>
          <a:p>
            <a:pPr marL="380990" indent="-38099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Remove dependencies on global barrier.</a:t>
            </a:r>
            <a:endParaRPr lang="en-US" sz="2400" dirty="0">
              <a:ea typeface="Helvetica Neue"/>
            </a:endParaRPr>
          </a:p>
          <a:p>
            <a:pPr marL="380990" indent="-38099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layer-wise dependencies.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5B213-C283-6348-A57A-2385073AE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76" y="2848976"/>
            <a:ext cx="10257789" cy="32898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ACE93-EDDF-F94B-A718-6C0AD62674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36</a:t>
            </a:fld>
            <a:endParaRPr lang="en-US" sz="1333">
              <a:solidFill>
                <a:srgbClr val="585858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/>
          <p:nvPr/>
        </p:nvSpPr>
        <p:spPr>
          <a:xfrm>
            <a:off x="293422" y="180251"/>
            <a:ext cx="10921455" cy="71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n-US" sz="4400" dirty="0">
                <a:latin typeface="+mj-lt"/>
                <a:ea typeface="Arial"/>
                <a:cs typeface="Arial"/>
                <a:sym typeface="Arial"/>
              </a:rPr>
              <a:t>Crossing the Global Barrier</a:t>
            </a:r>
            <a:endParaRPr sz="4400" dirty="0">
              <a:latin typeface="+mj-lt"/>
            </a:endParaRPr>
          </a:p>
        </p:txBody>
      </p:sp>
      <p:sp>
        <p:nvSpPr>
          <p:cNvPr id="222" name="Google Shape;222;p41"/>
          <p:cNvSpPr txBox="1"/>
          <p:nvPr/>
        </p:nvSpPr>
        <p:spPr>
          <a:xfrm>
            <a:off x="426133" y="1271376"/>
            <a:ext cx="11432041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Out-of-engine communication: replace original communication operator with an async op which starts the actual communication outside engine</a:t>
            </a:r>
            <a:endParaRPr sz="2400" dirty="0"/>
          </a:p>
        </p:txBody>
      </p:sp>
      <p:sp>
        <p:nvSpPr>
          <p:cNvPr id="223" name="Google Shape;223;p41"/>
          <p:cNvSpPr txBox="1"/>
          <p:nvPr/>
        </p:nvSpPr>
        <p:spPr>
          <a:xfrm>
            <a:off x="426133" y="5167613"/>
            <a:ext cx="11508241" cy="123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Layer-wise out-of-engine dependencies: add a </a:t>
            </a:r>
            <a:r>
              <a:rPr lang="en-US" sz="24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Proxy</a:t>
            </a: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before the forward propagation of each layer and block it until Core gets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Task.notify_finish</a:t>
            </a: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() to ensure correct cross-iteration dependencies.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B1E23-6635-CA4A-B767-1A0A7A6DC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947" y="2295818"/>
            <a:ext cx="6150105" cy="27333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DBF4C-C852-D843-90B3-0C3FF927F0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37</a:t>
            </a:fld>
            <a:endParaRPr lang="en-US" sz="1333">
              <a:solidFill>
                <a:srgbClr val="585858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/>
          <p:nvPr/>
        </p:nvSpPr>
        <p:spPr>
          <a:xfrm>
            <a:off x="0" y="0"/>
            <a:ext cx="11151035" cy="99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n-US" sz="4400" dirty="0">
                <a:latin typeface="+mj-lt"/>
                <a:ea typeface="Arial"/>
                <a:cs typeface="Arial"/>
                <a:sym typeface="Arial"/>
              </a:rPr>
              <a:t>Evaluation Methodology</a:t>
            </a:r>
            <a:endParaRPr sz="4400" dirty="0">
              <a:latin typeface="+mj-lt"/>
            </a:endParaRPr>
          </a:p>
        </p:txBody>
      </p:sp>
      <p:sp>
        <p:nvSpPr>
          <p:cNvPr id="277" name="Google Shape;277;p49"/>
          <p:cNvSpPr txBox="1"/>
          <p:nvPr/>
        </p:nvSpPr>
        <p:spPr>
          <a:xfrm>
            <a:off x="426132" y="1372964"/>
            <a:ext cx="11495429" cy="456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342900" indent="-342900"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Testbed: 16 machines, each with 8 V100 GPUs and a 100Gbps NIC</a:t>
            </a:r>
          </a:p>
          <a:p>
            <a:pPr marL="342900" indent="-342900"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Benchmarks: VGG16, ResNet50, Transformer</a:t>
            </a:r>
          </a:p>
          <a:p>
            <a:pPr marL="342900" indent="-342900"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Settings: </a:t>
            </a:r>
            <a:r>
              <a:rPr lang="en-US" sz="2800" dirty="0" err="1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MXNet</a:t>
            </a:r>
            <a:r>
              <a:rPr lang="en-US" sz="28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PS TCP, </a:t>
            </a:r>
            <a:r>
              <a:rPr lang="en-US" sz="2800" dirty="0" err="1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MXNet</a:t>
            </a:r>
            <a:r>
              <a:rPr lang="en-US" sz="28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PS RDMA, TensorFlow PS TCP, </a:t>
            </a:r>
            <a:r>
              <a:rPr lang="en-US" sz="2800" dirty="0" err="1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MXNet</a:t>
            </a:r>
            <a:r>
              <a:rPr lang="en-US" sz="28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NCCL RDMA, </a:t>
            </a:r>
            <a:r>
              <a:rPr lang="en-US" sz="2800" dirty="0" err="1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PyTorch</a:t>
            </a:r>
            <a:r>
              <a:rPr lang="en-US" sz="28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NCCL TCP</a:t>
            </a:r>
          </a:p>
          <a:p>
            <a:pPr marL="341313" indent="-341313"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Baselines:</a:t>
            </a:r>
            <a:endParaRPr lang="en-US" sz="2800" dirty="0">
              <a:ea typeface="Helvetica Neue"/>
            </a:endParaRP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Vanilla ML frameworks</a:t>
            </a:r>
            <a:endParaRPr lang="en-US" sz="2800" dirty="0">
              <a:ea typeface="Helvetica Neue"/>
            </a:endParaRPr>
          </a:p>
          <a:p>
            <a:pPr marL="800100" lvl="1" indent="-342900"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Linear scaling: vanilla training speed on 1 machine multiplied by the number of machines</a:t>
            </a:r>
          </a:p>
          <a:p>
            <a:pPr marL="285750" indent="-285750"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Metric: training speed (samples/sec or tokens/sec)</a:t>
            </a:r>
            <a:endParaRPr lang="en-US" sz="2800" dirty="0"/>
          </a:p>
          <a:p>
            <a:pPr marL="380990" indent="-38099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106EFE-E636-3F4C-B6DA-6E18F9C1CA5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012866" y="6391536"/>
            <a:ext cx="277849" cy="277668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38</a:t>
            </a:fld>
            <a:endParaRPr lang="en-US" sz="1333">
              <a:solidFill>
                <a:srgbClr val="585858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/>
          <p:nvPr/>
        </p:nvSpPr>
        <p:spPr>
          <a:xfrm>
            <a:off x="1" y="0"/>
            <a:ext cx="11255282" cy="105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n-US" sz="4400" dirty="0" err="1">
                <a:latin typeface="+mj-lt"/>
                <a:ea typeface="Arial"/>
                <a:cs typeface="Arial"/>
                <a:sym typeface="Arial"/>
              </a:rPr>
              <a:t>MXNet</a:t>
            </a:r>
            <a:r>
              <a:rPr lang="en-US" sz="4400" dirty="0">
                <a:latin typeface="+mj-lt"/>
                <a:ea typeface="Arial"/>
                <a:cs typeface="Arial"/>
                <a:sym typeface="Arial"/>
              </a:rPr>
              <a:t> PS TCP</a:t>
            </a:r>
            <a:endParaRPr sz="4400" dirty="0">
              <a:latin typeface="+mj-lt"/>
            </a:endParaRPr>
          </a:p>
        </p:txBody>
      </p:sp>
      <p:sp>
        <p:nvSpPr>
          <p:cNvPr id="287" name="Google Shape;287;p50"/>
          <p:cNvSpPr txBox="1"/>
          <p:nvPr/>
        </p:nvSpPr>
        <p:spPr>
          <a:xfrm>
            <a:off x="426132" y="5433372"/>
            <a:ext cx="11432041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240625" lvl="2" indent="-240625"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43%-94% speedup compared to the baseline</a:t>
            </a:r>
            <a:endParaRPr sz="2400" dirty="0"/>
          </a:p>
          <a:p>
            <a:pPr marL="240625" lvl="2" indent="-240625"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Outperform P3 by 28%-43%</a:t>
            </a:r>
            <a:endParaRPr sz="2400" dirty="0"/>
          </a:p>
        </p:txBody>
      </p:sp>
      <p:sp>
        <p:nvSpPr>
          <p:cNvPr id="291" name="Google Shape;291;p50"/>
          <p:cNvSpPr txBox="1"/>
          <p:nvPr/>
        </p:nvSpPr>
        <p:spPr>
          <a:xfrm>
            <a:off x="333827" y="4472155"/>
            <a:ext cx="3412428" cy="48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0" lvl="2" indent="609585">
              <a:buClr>
                <a:srgbClr val="000000"/>
              </a:buClr>
              <a:buSzPts val="1800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VGG16 (80%-94%)</a:t>
            </a:r>
            <a:endParaRPr sz="1600" dirty="0"/>
          </a:p>
        </p:txBody>
      </p:sp>
      <p:sp>
        <p:nvSpPr>
          <p:cNvPr id="292" name="Google Shape;292;p50"/>
          <p:cNvSpPr txBox="1"/>
          <p:nvPr/>
        </p:nvSpPr>
        <p:spPr>
          <a:xfrm>
            <a:off x="4025599" y="4472155"/>
            <a:ext cx="3722520" cy="48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0" lvl="2" indent="609585">
              <a:buClr>
                <a:srgbClr val="000000"/>
              </a:buClr>
              <a:buSzPts val="1800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ResNet50 (43%-62%)</a:t>
            </a:r>
            <a:endParaRPr sz="1600" dirty="0"/>
          </a:p>
        </p:txBody>
      </p:sp>
      <p:sp>
        <p:nvSpPr>
          <p:cNvPr id="293" name="Google Shape;293;p50"/>
          <p:cNvSpPr txBox="1"/>
          <p:nvPr/>
        </p:nvSpPr>
        <p:spPr>
          <a:xfrm>
            <a:off x="8027463" y="4472155"/>
            <a:ext cx="3977644" cy="48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0" lvl="2" indent="609585">
              <a:buClr>
                <a:srgbClr val="000000"/>
              </a:buClr>
              <a:buSzPts val="1800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Transformer (33%-72%)</a:t>
            </a:r>
            <a:endParaRPr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73C414-149B-8641-802A-FC6CC24DB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7" y="1562100"/>
            <a:ext cx="3894667" cy="292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37E7BD-CBFC-074B-B383-E7F109EF6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80" y="1531413"/>
            <a:ext cx="3894667" cy="2921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BB8821-8301-B844-89EE-DA2993E8E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12" y="1547395"/>
            <a:ext cx="3894667" cy="2921000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40A3C11-7E87-8544-AD13-07E3DE90DC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39</a:t>
            </a:fld>
            <a:endParaRPr lang="en-US" sz="1333">
              <a:solidFill>
                <a:srgbClr val="58585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2141C29-1ED0-4172-B1C8-A7B240D42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03F696-3FBF-4215-9CD9-145A0C4B6C3C}"/>
              </a:ext>
            </a:extLst>
          </p:cNvPr>
          <p:cNvSpPr/>
          <p:nvPr/>
        </p:nvSpPr>
        <p:spPr>
          <a:xfrm>
            <a:off x="9308350" y="509680"/>
            <a:ext cx="1907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(2018 US dollars)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5A725-6F9E-430E-A657-27E699A32946}"/>
              </a:ext>
            </a:extLst>
          </p:cNvPr>
          <p:cNvSpPr txBox="1"/>
          <p:nvPr/>
        </p:nvSpPr>
        <p:spPr>
          <a:xfrm>
            <a:off x="392915" y="6503369"/>
            <a:ext cx="461665" cy="2093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$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724541-B7CD-4740-8679-D67F99A3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D1679B-EDE1-49DD-B55E-F529586A0EFA}"/>
              </a:ext>
            </a:extLst>
          </p:cNvPr>
          <p:cNvSpPr/>
          <p:nvPr/>
        </p:nvSpPr>
        <p:spPr>
          <a:xfrm>
            <a:off x="1394489" y="5620064"/>
            <a:ext cx="397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https://en.wikipedia.org/wiki/FLOPS</a:t>
            </a:r>
          </a:p>
        </p:txBody>
      </p:sp>
    </p:spTree>
    <p:extLst>
      <p:ext uri="{BB962C8B-B14F-4D97-AF65-F5344CB8AC3E}">
        <p14:creationId xmlns:p14="http://schemas.microsoft.com/office/powerpoint/2010/main" val="180552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1"/>
          <p:cNvSpPr txBox="1"/>
          <p:nvPr/>
        </p:nvSpPr>
        <p:spPr>
          <a:xfrm>
            <a:off x="0" y="1"/>
            <a:ext cx="11347587" cy="103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n-US" sz="4400" dirty="0" err="1">
                <a:latin typeface="+mj-lt"/>
                <a:ea typeface="Arial"/>
                <a:cs typeface="Arial"/>
                <a:sym typeface="Arial"/>
              </a:rPr>
              <a:t>MXNet</a:t>
            </a:r>
            <a:r>
              <a:rPr lang="en-US" sz="4400" dirty="0">
                <a:latin typeface="+mj-lt"/>
                <a:ea typeface="Arial"/>
                <a:cs typeface="Arial"/>
                <a:sym typeface="Arial"/>
              </a:rPr>
              <a:t> PS RDMA</a:t>
            </a:r>
            <a:endParaRPr sz="4400" dirty="0">
              <a:latin typeface="+mj-lt"/>
            </a:endParaRPr>
          </a:p>
        </p:txBody>
      </p:sp>
      <p:sp>
        <p:nvSpPr>
          <p:cNvPr id="299" name="Google Shape;299;p51"/>
          <p:cNvSpPr txBox="1"/>
          <p:nvPr/>
        </p:nvSpPr>
        <p:spPr>
          <a:xfrm>
            <a:off x="426132" y="5433372"/>
            <a:ext cx="11432041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240625" lvl="2" indent="-240625"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 to 171% speedup compared to the baseline</a:t>
            </a:r>
            <a:endParaRPr sz="2400" dirty="0"/>
          </a:p>
          <a:p>
            <a:pPr marL="240625" lvl="2" indent="-240625"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ResNet50 has smaller speedup due to less parameters</a:t>
            </a:r>
            <a:endParaRPr sz="2400" dirty="0"/>
          </a:p>
        </p:txBody>
      </p:sp>
      <p:sp>
        <p:nvSpPr>
          <p:cNvPr id="300" name="Google Shape;300;p51"/>
          <p:cNvSpPr txBox="1"/>
          <p:nvPr/>
        </p:nvSpPr>
        <p:spPr>
          <a:xfrm>
            <a:off x="449244" y="4421495"/>
            <a:ext cx="3701981" cy="48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0" lvl="2" indent="609585">
              <a:buClr>
                <a:srgbClr val="000000"/>
              </a:buClr>
              <a:buSzPts val="1800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VGG16 (97%-125%)</a:t>
            </a:r>
            <a:endParaRPr sz="1600" dirty="0"/>
          </a:p>
        </p:txBody>
      </p:sp>
      <p:sp>
        <p:nvSpPr>
          <p:cNvPr id="301" name="Google Shape;301;p51"/>
          <p:cNvSpPr txBox="1"/>
          <p:nvPr/>
        </p:nvSpPr>
        <p:spPr>
          <a:xfrm>
            <a:off x="4401309" y="4428032"/>
            <a:ext cx="3560496" cy="48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0" lvl="2" indent="609585">
              <a:buClr>
                <a:srgbClr val="000000"/>
              </a:buClr>
              <a:buSzPts val="1800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ResNet50 (9%-15%)</a:t>
            </a:r>
            <a:endParaRPr sz="1600" dirty="0"/>
          </a:p>
        </p:txBody>
      </p:sp>
      <p:sp>
        <p:nvSpPr>
          <p:cNvPr id="302" name="Google Shape;302;p51"/>
          <p:cNvSpPr txBox="1"/>
          <p:nvPr/>
        </p:nvSpPr>
        <p:spPr>
          <a:xfrm>
            <a:off x="8045892" y="4421495"/>
            <a:ext cx="4149491" cy="48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0" lvl="2" indent="609585">
              <a:buClr>
                <a:srgbClr val="000000"/>
              </a:buClr>
              <a:buSzPts val="1800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Transformer (70%-171%)</a:t>
            </a:r>
            <a:endParaRPr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03458-9196-CE4F-BB6D-B6712B9F2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" y="1512164"/>
            <a:ext cx="3894667" cy="292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5C78DE-63CE-394A-AB6E-8CEFB048A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85" y="1512164"/>
            <a:ext cx="3894667" cy="292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CF0552-3F59-7942-810C-28045E70A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57" y="1512164"/>
            <a:ext cx="3894667" cy="2921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7F7DF-14E9-7A41-9E61-1DB37187D5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40</a:t>
            </a:fld>
            <a:endParaRPr lang="en-US" sz="1333">
              <a:solidFill>
                <a:srgbClr val="585858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60C6-F035-4E61-AB44-5E0B7D7B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6" y="0"/>
            <a:ext cx="10515600" cy="1325567"/>
          </a:xfrm>
        </p:spPr>
        <p:txBody>
          <a:bodyPr/>
          <a:lstStyle/>
          <a:p>
            <a:r>
              <a:rPr lang="en-US" dirty="0" err="1"/>
              <a:t>PyTorch</a:t>
            </a:r>
            <a:r>
              <a:rPr lang="en-US" dirty="0"/>
              <a:t> NCCL TCP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4C4AD-510E-4CA8-AEC4-9C788EF8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720" y="1853796"/>
            <a:ext cx="4102741" cy="29267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98842-AED1-41F5-A396-7FCDECF704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41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C5736-1527-434E-BCDD-176A83975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87" y="1853796"/>
            <a:ext cx="3982387" cy="2827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09952-2CC3-46DF-962D-6BD14840A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461" y="1902132"/>
            <a:ext cx="3908539" cy="2895930"/>
          </a:xfrm>
          <a:prstGeom prst="rect">
            <a:avLst/>
          </a:prstGeom>
        </p:spPr>
      </p:pic>
      <p:sp>
        <p:nvSpPr>
          <p:cNvPr id="8" name="Google Shape;300;p51">
            <a:extLst>
              <a:ext uri="{FF2B5EF4-FFF2-40B4-BE49-F238E27FC236}">
                <a16:creationId xmlns:a16="http://schemas.microsoft.com/office/drawing/2014/main" id="{EB29DA2E-A9D9-48EF-8656-704EA46E8F12}"/>
              </a:ext>
            </a:extLst>
          </p:cNvPr>
          <p:cNvSpPr txBox="1"/>
          <p:nvPr/>
        </p:nvSpPr>
        <p:spPr>
          <a:xfrm>
            <a:off x="584156" y="4791525"/>
            <a:ext cx="3701981" cy="48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0" lvl="2" indent="609585">
              <a:buClr>
                <a:srgbClr val="000000"/>
              </a:buClr>
              <a:buSzPts val="1800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VGG16 (7%-13%)</a:t>
            </a:r>
            <a:endParaRPr sz="1600" dirty="0"/>
          </a:p>
        </p:txBody>
      </p:sp>
      <p:sp>
        <p:nvSpPr>
          <p:cNvPr id="9" name="Google Shape;301;p51">
            <a:extLst>
              <a:ext uri="{FF2B5EF4-FFF2-40B4-BE49-F238E27FC236}">
                <a16:creationId xmlns:a16="http://schemas.microsoft.com/office/drawing/2014/main" id="{7A3F5FAB-31D9-46AD-8229-10A0E153AE2C}"/>
              </a:ext>
            </a:extLst>
          </p:cNvPr>
          <p:cNvSpPr txBox="1"/>
          <p:nvPr/>
        </p:nvSpPr>
        <p:spPr>
          <a:xfrm>
            <a:off x="4536221" y="4798062"/>
            <a:ext cx="3560496" cy="48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0" lvl="2" indent="609585">
              <a:buClr>
                <a:srgbClr val="000000"/>
              </a:buClr>
              <a:buSzPts val="1800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ResNet50 (11%-15%)</a:t>
            </a:r>
            <a:endParaRPr sz="1600" dirty="0"/>
          </a:p>
        </p:txBody>
      </p:sp>
      <p:sp>
        <p:nvSpPr>
          <p:cNvPr id="10" name="Google Shape;302;p51">
            <a:extLst>
              <a:ext uri="{FF2B5EF4-FFF2-40B4-BE49-F238E27FC236}">
                <a16:creationId xmlns:a16="http://schemas.microsoft.com/office/drawing/2014/main" id="{669A0E10-D8FC-4741-B774-ABEFC6E370C0}"/>
              </a:ext>
            </a:extLst>
          </p:cNvPr>
          <p:cNvSpPr txBox="1"/>
          <p:nvPr/>
        </p:nvSpPr>
        <p:spPr>
          <a:xfrm>
            <a:off x="8180804" y="4791525"/>
            <a:ext cx="4149491" cy="48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0" lvl="2" indent="609585">
              <a:buClr>
                <a:srgbClr val="000000"/>
              </a:buClr>
              <a:buSzPts val="1800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Transformer (11%-18%)</a:t>
            </a:r>
            <a:endParaRPr sz="1600" dirty="0"/>
          </a:p>
        </p:txBody>
      </p:sp>
      <p:sp>
        <p:nvSpPr>
          <p:cNvPr id="11" name="Google Shape;323;p53">
            <a:extLst>
              <a:ext uri="{FF2B5EF4-FFF2-40B4-BE49-F238E27FC236}">
                <a16:creationId xmlns:a16="http://schemas.microsoft.com/office/drawing/2014/main" id="{DDA916F8-E376-45F8-916A-27946F00871E}"/>
              </a:ext>
            </a:extLst>
          </p:cNvPr>
          <p:cNvSpPr txBox="1"/>
          <p:nvPr/>
        </p:nvSpPr>
        <p:spPr>
          <a:xfrm>
            <a:off x="554295" y="5540460"/>
            <a:ext cx="11524347" cy="52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240625" lvl="2" indent="-240625"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2400" dirty="0"/>
              <a:t>Acceleration for </a:t>
            </a:r>
            <a:r>
              <a:rPr lang="en-US" sz="2400" dirty="0" err="1"/>
              <a:t>PyTorch</a:t>
            </a:r>
            <a:r>
              <a:rPr lang="en-US" sz="2400" dirty="0"/>
              <a:t> NCCL is much smaller as NCCL already does tensor partition</a:t>
            </a:r>
          </a:p>
        </p:txBody>
      </p:sp>
    </p:spTree>
    <p:extLst>
      <p:ext uri="{BB962C8B-B14F-4D97-AF65-F5344CB8AC3E}">
        <p14:creationId xmlns:p14="http://schemas.microsoft.com/office/powerpoint/2010/main" val="4155250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3"/>
          <p:cNvSpPr txBox="1"/>
          <p:nvPr/>
        </p:nvSpPr>
        <p:spPr>
          <a:xfrm>
            <a:off x="0" y="0"/>
            <a:ext cx="11214877" cy="107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7F7F7F"/>
              </a:buClr>
              <a:buSzPts val="1800"/>
            </a:pPr>
            <a:r>
              <a:rPr lang="en-US" sz="4400" dirty="0" err="1">
                <a:latin typeface="+mj-lt"/>
                <a:ea typeface="Arial"/>
                <a:cs typeface="Arial"/>
                <a:sym typeface="Arial"/>
              </a:rPr>
              <a:t>MXNet</a:t>
            </a:r>
            <a:r>
              <a:rPr lang="en-US" sz="4400" dirty="0">
                <a:latin typeface="+mj-lt"/>
                <a:ea typeface="Arial"/>
                <a:cs typeface="Arial"/>
                <a:sym typeface="Arial"/>
              </a:rPr>
              <a:t> PS RDMA, Bandwidth</a:t>
            </a:r>
            <a:endParaRPr sz="4400" dirty="0">
              <a:latin typeface="+mj-lt"/>
            </a:endParaRPr>
          </a:p>
        </p:txBody>
      </p:sp>
      <p:sp>
        <p:nvSpPr>
          <p:cNvPr id="323" name="Google Shape;323;p53"/>
          <p:cNvSpPr txBox="1"/>
          <p:nvPr/>
        </p:nvSpPr>
        <p:spPr>
          <a:xfrm>
            <a:off x="426132" y="5027610"/>
            <a:ext cx="11524347" cy="1639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240625" lvl="2" indent="-240625"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Consistent speedup in all bandwidth settings. For ResNet50, the speedup stops when bandwidth is higher than 25Gbps</a:t>
            </a:r>
            <a:endParaRPr sz="2400" dirty="0"/>
          </a:p>
          <a:p>
            <a:pPr marL="240625" lvl="2" indent="-240625"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Without auto-tuning, the training speed is lower than with it and even performs worse than baseline sometimes</a:t>
            </a:r>
            <a:endParaRPr sz="2400" dirty="0"/>
          </a:p>
        </p:txBody>
      </p:sp>
      <p:sp>
        <p:nvSpPr>
          <p:cNvPr id="324" name="Google Shape;324;p53"/>
          <p:cNvSpPr txBox="1"/>
          <p:nvPr/>
        </p:nvSpPr>
        <p:spPr>
          <a:xfrm>
            <a:off x="299385" y="4389249"/>
            <a:ext cx="3786817" cy="48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0" lvl="2" indent="609585">
              <a:buClr>
                <a:srgbClr val="000000"/>
              </a:buClr>
              <a:buSzPts val="1800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VGG16 (79%-132%)</a:t>
            </a:r>
            <a:endParaRPr sz="1600" dirty="0"/>
          </a:p>
        </p:txBody>
      </p:sp>
      <p:sp>
        <p:nvSpPr>
          <p:cNvPr id="325" name="Google Shape;325;p53"/>
          <p:cNvSpPr txBox="1"/>
          <p:nvPr/>
        </p:nvSpPr>
        <p:spPr>
          <a:xfrm>
            <a:off x="4391506" y="4389249"/>
            <a:ext cx="3729829" cy="48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0" lvl="2" indent="609585">
              <a:buClr>
                <a:srgbClr val="000000"/>
              </a:buClr>
              <a:buSzPts val="1800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ResNet50 (10%-64%)</a:t>
            </a:r>
            <a:endParaRPr sz="1600" dirty="0"/>
          </a:p>
        </p:txBody>
      </p:sp>
      <p:sp>
        <p:nvSpPr>
          <p:cNvPr id="326" name="Google Shape;326;p53"/>
          <p:cNvSpPr txBox="1"/>
          <p:nvPr/>
        </p:nvSpPr>
        <p:spPr>
          <a:xfrm>
            <a:off x="8162283" y="4389249"/>
            <a:ext cx="4025095" cy="48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marL="0" lvl="2" indent="609585">
              <a:buClr>
                <a:srgbClr val="000000"/>
              </a:buClr>
              <a:buSzPts val="1800"/>
            </a:pPr>
            <a:r>
              <a:rPr lang="en-US" sz="21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Transformer (67%-70%)</a:t>
            </a:r>
            <a:endParaRPr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6B50F-655C-5E4F-AB54-D6026C74C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87" y="1447143"/>
            <a:ext cx="3894667" cy="292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0B37B9-CB67-2E45-BF3C-A539CFF1D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0" y="1447143"/>
            <a:ext cx="3894667" cy="2921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D37C5-BA1E-8B4F-A6BD-81D3EFC0EE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42</a:t>
            </a:fld>
            <a:endParaRPr lang="en-US" sz="1333">
              <a:solidFill>
                <a:srgbClr val="58585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7F32A5-EC91-4AAF-AEDB-700A59DFD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607" y="1447143"/>
            <a:ext cx="3894666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06EB-DDAE-4887-B96E-B482C457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pic>
        <p:nvPicPr>
          <p:cNvPr id="4" name="Google Shape;190;p39">
            <a:extLst>
              <a:ext uri="{FF2B5EF4-FFF2-40B4-BE49-F238E27FC236}">
                <a16:creationId xmlns:a16="http://schemas.microsoft.com/office/drawing/2014/main" id="{92FFB106-E68C-4E04-97C6-C94393A7DD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9567" y="1369721"/>
            <a:ext cx="5906061" cy="3267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EBBAA-BE67-4895-A656-EA463D93AE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43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B2CED6-DCF0-4677-91DD-703A801D40CB}"/>
              </a:ext>
            </a:extLst>
          </p:cNvPr>
          <p:cNvGrpSpPr/>
          <p:nvPr/>
        </p:nvGrpSpPr>
        <p:grpSpPr>
          <a:xfrm>
            <a:off x="664782" y="4874586"/>
            <a:ext cx="11049571" cy="1803163"/>
            <a:chOff x="683733" y="2670398"/>
            <a:chExt cx="11049571" cy="18031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6A4D8F-64DE-4046-A57C-358EA68BB270}"/>
                </a:ext>
              </a:extLst>
            </p:cNvPr>
            <p:cNvSpPr/>
            <p:nvPr/>
          </p:nvSpPr>
          <p:spPr>
            <a:xfrm>
              <a:off x="683733" y="2670398"/>
              <a:ext cx="11049571" cy="1803163"/>
            </a:xfrm>
            <a:prstGeom prst="rect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30E8CB-E435-4BDE-A410-E6B1DE2D58C7}"/>
                </a:ext>
              </a:extLst>
            </p:cNvPr>
            <p:cNvSpPr txBox="1"/>
            <p:nvPr/>
          </p:nvSpPr>
          <p:spPr>
            <a:xfrm>
              <a:off x="970879" y="3246565"/>
              <a:ext cx="8317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PSTN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A31C5C-B9E2-40E7-94CA-ABE86AF976BD}"/>
                </a:ext>
              </a:extLst>
            </p:cNvPr>
            <p:cNvSpPr txBox="1"/>
            <p:nvPr/>
          </p:nvSpPr>
          <p:spPr>
            <a:xfrm>
              <a:off x="3875549" y="3192922"/>
              <a:ext cx="1350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Windows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FFABFB-C4A8-4852-B5C2-E73244553D72}"/>
                </a:ext>
              </a:extLst>
            </p:cNvPr>
            <p:cNvSpPr txBox="1"/>
            <p:nvPr/>
          </p:nvSpPr>
          <p:spPr>
            <a:xfrm>
              <a:off x="2818052" y="3239455"/>
              <a:ext cx="989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TCP/IP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947307-083F-4B0A-ABC8-14F9410E8566}"/>
                </a:ext>
              </a:extLst>
            </p:cNvPr>
            <p:cNvSpPr txBox="1"/>
            <p:nvPr/>
          </p:nvSpPr>
          <p:spPr>
            <a:xfrm>
              <a:off x="5366622" y="3192921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Linux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AC4C9C-60F8-47A7-9AA2-70DF54500C2B}"/>
                </a:ext>
              </a:extLst>
            </p:cNvPr>
            <p:cNvSpPr txBox="1"/>
            <p:nvPr/>
          </p:nvSpPr>
          <p:spPr>
            <a:xfrm>
              <a:off x="7492945" y="3011087"/>
              <a:ext cx="11978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Mobile </a:t>
              </a:r>
            </a:p>
            <a:p>
              <a:r>
                <a:rPr lang="en-US" sz="2400" dirty="0"/>
                <a:t>Internet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9C372D-1506-40C0-AD34-386A9283F49E}"/>
                </a:ext>
              </a:extLst>
            </p:cNvPr>
            <p:cNvSpPr txBox="1"/>
            <p:nvPr/>
          </p:nvSpPr>
          <p:spPr>
            <a:xfrm>
              <a:off x="8897272" y="3011087"/>
              <a:ext cx="15584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Cloud </a:t>
              </a:r>
            </a:p>
            <a:p>
              <a:r>
                <a:rPr lang="en-US" sz="2400" dirty="0"/>
                <a:t>Computing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685998-B624-4DD1-B2E5-21E61CD9CA9C}"/>
                </a:ext>
              </a:extLst>
            </p:cNvPr>
            <p:cNvSpPr txBox="1"/>
            <p:nvPr/>
          </p:nvSpPr>
          <p:spPr>
            <a:xfrm>
              <a:off x="6280668" y="3062210"/>
              <a:ext cx="12129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Web</a:t>
              </a:r>
            </a:p>
            <a:p>
              <a:r>
                <a:rPr lang="en-US" sz="2400" dirty="0"/>
                <a:t>Browser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7E1853-C8E0-4544-B819-0B9B2A338624}"/>
                </a:ext>
              </a:extLst>
            </p:cNvPr>
            <p:cNvSpPr txBox="1"/>
            <p:nvPr/>
          </p:nvSpPr>
          <p:spPr>
            <a:xfrm>
              <a:off x="10579710" y="3054791"/>
              <a:ext cx="10510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ML </a:t>
              </a:r>
            </a:p>
            <a:p>
              <a:r>
                <a:rPr lang="en-US" sz="2400" dirty="0"/>
                <a:t>system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1F8D26-4DA1-4F68-B8EF-7C45947A132D}"/>
                </a:ext>
              </a:extLst>
            </p:cNvPr>
            <p:cNvSpPr txBox="1"/>
            <p:nvPr/>
          </p:nvSpPr>
          <p:spPr>
            <a:xfrm>
              <a:off x="815497" y="3839466"/>
              <a:ext cx="1249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</a:rPr>
                <a:t>System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E2FC27-7912-46C3-8810-D395585EB4D6}"/>
                </a:ext>
              </a:extLst>
            </p:cNvPr>
            <p:cNvSpPr txBox="1"/>
            <p:nvPr/>
          </p:nvSpPr>
          <p:spPr>
            <a:xfrm>
              <a:off x="1795921" y="3224911"/>
              <a:ext cx="1130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Cellular</a:t>
              </a: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CFB154B-05A5-4D31-917D-727C8BFE3167}"/>
              </a:ext>
            </a:extLst>
          </p:cNvPr>
          <p:cNvSpPr/>
          <p:nvPr/>
        </p:nvSpPr>
        <p:spPr>
          <a:xfrm>
            <a:off x="8999864" y="6210484"/>
            <a:ext cx="3192136" cy="277669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0A98E-B4DB-4F95-B537-C9DBAC893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441" y="1983414"/>
            <a:ext cx="5787293" cy="23853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ML system – standing on the shoulders of giants</a:t>
            </a:r>
          </a:p>
          <a:p>
            <a:r>
              <a:rPr lang="en-US" dirty="0"/>
              <a:t>Connecting the physical and digital worlds </a:t>
            </a:r>
          </a:p>
          <a:p>
            <a:r>
              <a:rPr lang="en-US" dirty="0"/>
              <a:t>Opportunities for system builders</a:t>
            </a:r>
          </a:p>
        </p:txBody>
      </p:sp>
    </p:spTree>
    <p:extLst>
      <p:ext uri="{BB962C8B-B14F-4D97-AF65-F5344CB8AC3E}">
        <p14:creationId xmlns:p14="http://schemas.microsoft.com/office/powerpoint/2010/main" val="450982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5FA7-5429-4DBC-9989-7F22C00E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07ECD-5D2B-48B6-B722-1B520223C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the interns and member of the ML System Group at </a:t>
            </a:r>
            <a:r>
              <a:rPr lang="en-US" dirty="0" err="1"/>
              <a:t>Bytedance</a:t>
            </a:r>
            <a:r>
              <a:rPr lang="en-US" dirty="0"/>
              <a:t> AI Lab!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78BD1-4FEE-481D-892F-DD4D8C7C33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1693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0999-047D-4D29-A735-0272A4F7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FE7C-6995-48C4-9B89-560A4DA73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hiring! </a:t>
            </a:r>
          </a:p>
          <a:p>
            <a:pPr lvl="1"/>
            <a:r>
              <a:rPr lang="en-US" dirty="0">
                <a:hlinkClick r:id="rId2"/>
              </a:rPr>
              <a:t>guochuanxiong@bytedance.com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21DFD-D934-4CE0-8ED6-3574C895FA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135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6C9DE9-E00A-4300-BF16-F1E13F4C2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84"/>
            <a:ext cx="9271475" cy="64739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B3270-E0C7-4FC6-BB1A-48EAA9BB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A9FD98-5391-4A83-8416-28355249F518}"/>
              </a:ext>
            </a:extLst>
          </p:cNvPr>
          <p:cNvSpPr/>
          <p:nvPr/>
        </p:nvSpPr>
        <p:spPr>
          <a:xfrm>
            <a:off x="168068" y="6459284"/>
            <a:ext cx="10727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https://www.karlrupp.net/2016/08/flops-per-cycle-for-cpus-gpus-and-xeon-phis/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6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E7E32-A2DD-4B2D-98F0-0A3E4A2CF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38" y="1980488"/>
            <a:ext cx="5195550" cy="2897024"/>
          </a:xfrm>
          <a:prstGeom prst="rect">
            <a:avLst/>
          </a:prstGeom>
        </p:spPr>
      </p:pic>
      <p:pic>
        <p:nvPicPr>
          <p:cNvPr id="6" name="Google Shape;190;p39">
            <a:extLst>
              <a:ext uri="{FF2B5EF4-FFF2-40B4-BE49-F238E27FC236}">
                <a16:creationId xmlns:a16="http://schemas.microsoft.com/office/drawing/2014/main" id="{AF18E53A-4D97-4817-B1A8-7C48127961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3904" y="1651069"/>
            <a:ext cx="6116858" cy="3402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20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3DD7-59EB-43EA-BB11-0AB95DAF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92EA2-BE92-4031-8BF5-8EB6B6027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53890" y="3289745"/>
            <a:ext cx="3979930" cy="1233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E98F84-1231-4015-AA5C-56BD72EA0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757" y="1916669"/>
            <a:ext cx="1753144" cy="3985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2AE1C8-B7E3-4841-8CD9-B6323C990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529" y="1700614"/>
            <a:ext cx="3006572" cy="4195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90B62F-239A-4D6C-A8A1-0B503EEB0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702" y="2910637"/>
            <a:ext cx="3390374" cy="2985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2261BB-679F-4AD8-BCA6-835AFB24D0AC}"/>
              </a:ext>
            </a:extLst>
          </p:cNvPr>
          <p:cNvSpPr txBox="1"/>
          <p:nvPr/>
        </p:nvSpPr>
        <p:spPr>
          <a:xfrm>
            <a:off x="919186" y="6127234"/>
            <a:ext cx="92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AlexNet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22CD3-E09C-47FD-B84E-0263FF10A969}"/>
              </a:ext>
            </a:extLst>
          </p:cNvPr>
          <p:cNvSpPr txBox="1"/>
          <p:nvPr/>
        </p:nvSpPr>
        <p:spPr>
          <a:xfrm>
            <a:off x="2926023" y="6127234"/>
            <a:ext cx="132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VGG </a:t>
            </a:r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D719A-ACAE-43C1-AA5D-C611FC751CFC}"/>
              </a:ext>
            </a:extLst>
          </p:cNvPr>
          <p:cNvSpPr txBox="1"/>
          <p:nvPr/>
        </p:nvSpPr>
        <p:spPr>
          <a:xfrm>
            <a:off x="5659646" y="6127234"/>
            <a:ext cx="132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Transformer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D937FA-443F-4F22-A075-A0EC822FEA5E}"/>
              </a:ext>
            </a:extLst>
          </p:cNvPr>
          <p:cNvSpPr txBox="1"/>
          <p:nvPr/>
        </p:nvSpPr>
        <p:spPr>
          <a:xfrm>
            <a:off x="8811620" y="6117308"/>
            <a:ext cx="174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Bert pre-training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F2C46-415A-4C30-92B8-118D0EF5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895"/>
            <a:ext cx="10515600" cy="916597"/>
          </a:xfrm>
        </p:spPr>
        <p:txBody>
          <a:bodyPr>
            <a:normAutofit/>
          </a:bodyPr>
          <a:lstStyle/>
          <a:p>
            <a:r>
              <a:rPr lang="en-US" dirty="0"/>
              <a:t>Back Prop based DNN Training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03526" y="3040667"/>
            <a:ext cx="1068754" cy="4217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Forward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368523" y="3040666"/>
            <a:ext cx="1357746" cy="42171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Backward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303526" y="2773159"/>
            <a:ext cx="0" cy="1764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26269" y="2769083"/>
            <a:ext cx="0" cy="1764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>
          <a:xfrm>
            <a:off x="5152270" y="2861369"/>
            <a:ext cx="547254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303526" y="2861369"/>
            <a:ext cx="534377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61603" y="2676703"/>
            <a:ext cx="12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Minibatch1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19F2E5-8324-471F-9B30-57BD8E30AD9F}"/>
              </a:ext>
            </a:extLst>
          </p:cNvPr>
          <p:cNvSpPr/>
          <p:nvPr/>
        </p:nvSpPr>
        <p:spPr>
          <a:xfrm>
            <a:off x="1129941" y="1663090"/>
            <a:ext cx="1620984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F2FE36-7AFD-4561-A71E-995D41ECBF2B}"/>
              </a:ext>
            </a:extLst>
          </p:cNvPr>
          <p:cNvSpPr/>
          <p:nvPr/>
        </p:nvSpPr>
        <p:spPr>
          <a:xfrm>
            <a:off x="2750924" y="1662797"/>
            <a:ext cx="1620984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77F071-F5B1-4E25-BD05-0C9EF3DDEDDF}"/>
              </a:ext>
            </a:extLst>
          </p:cNvPr>
          <p:cNvSpPr/>
          <p:nvPr/>
        </p:nvSpPr>
        <p:spPr>
          <a:xfrm>
            <a:off x="4368523" y="1662505"/>
            <a:ext cx="1620984" cy="427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105D8C-56E2-4AD4-92E6-08F502B1414D}"/>
              </a:ext>
            </a:extLst>
          </p:cNvPr>
          <p:cNvSpPr/>
          <p:nvPr/>
        </p:nvSpPr>
        <p:spPr>
          <a:xfrm>
            <a:off x="5989506" y="1662888"/>
            <a:ext cx="1620984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6D6565-E9FC-4516-AE8A-2736B42F005A}"/>
              </a:ext>
            </a:extLst>
          </p:cNvPr>
          <p:cNvSpPr/>
          <p:nvPr/>
        </p:nvSpPr>
        <p:spPr>
          <a:xfrm>
            <a:off x="7607105" y="1664383"/>
            <a:ext cx="1620984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4C9F7A-5328-47AB-B855-F15B6A9AF2E6}"/>
              </a:ext>
            </a:extLst>
          </p:cNvPr>
          <p:cNvSpPr/>
          <p:nvPr/>
        </p:nvSpPr>
        <p:spPr>
          <a:xfrm>
            <a:off x="9228088" y="1662612"/>
            <a:ext cx="1620984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F92278-1A1C-49B4-89F6-AF23BE2E0C4C}"/>
              </a:ext>
            </a:extLst>
          </p:cNvPr>
          <p:cNvSpPr txBox="1"/>
          <p:nvPr/>
        </p:nvSpPr>
        <p:spPr>
          <a:xfrm>
            <a:off x="1489343" y="1178171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Epoch0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AA210B-7DFF-4FA5-BE88-B33667712808}"/>
              </a:ext>
            </a:extLst>
          </p:cNvPr>
          <p:cNvSpPr txBox="1"/>
          <p:nvPr/>
        </p:nvSpPr>
        <p:spPr>
          <a:xfrm>
            <a:off x="2953544" y="1189526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Epoch1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B0371B-1125-43CB-96B1-047383E573A5}"/>
              </a:ext>
            </a:extLst>
          </p:cNvPr>
          <p:cNvSpPr txBox="1"/>
          <p:nvPr/>
        </p:nvSpPr>
        <p:spPr>
          <a:xfrm>
            <a:off x="4693500" y="1189782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Epoch2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F3B1A7-99A0-4D70-956E-176641288721}"/>
              </a:ext>
            </a:extLst>
          </p:cNvPr>
          <p:cNvSpPr txBox="1"/>
          <p:nvPr/>
        </p:nvSpPr>
        <p:spPr>
          <a:xfrm>
            <a:off x="6157701" y="1201137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Epoch3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72ED1E-ED97-4197-90E1-AC29B079B80E}"/>
              </a:ext>
            </a:extLst>
          </p:cNvPr>
          <p:cNvSpPr txBox="1"/>
          <p:nvPr/>
        </p:nvSpPr>
        <p:spPr>
          <a:xfrm>
            <a:off x="9592677" y="1182797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Epoch M</a:t>
            </a:r>
            <a:endParaRPr lang="en-US" sz="2000" baseline="-25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0E3AF0-CEFB-4CD9-BAF3-4E09F798A9A8}"/>
              </a:ext>
            </a:extLst>
          </p:cNvPr>
          <p:cNvCxnSpPr>
            <a:cxnSpLocks/>
          </p:cNvCxnSpPr>
          <p:nvPr/>
        </p:nvCxnSpPr>
        <p:spPr>
          <a:xfrm>
            <a:off x="8129588" y="1409687"/>
            <a:ext cx="5715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21D71046-69E2-400E-BB91-D17B40D36825}"/>
              </a:ext>
            </a:extLst>
          </p:cNvPr>
          <p:cNvSpPr/>
          <p:nvPr/>
        </p:nvSpPr>
        <p:spPr>
          <a:xfrm>
            <a:off x="1494106" y="3032762"/>
            <a:ext cx="1812044" cy="429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B17AE1-AD00-4766-B61D-EA8CF5259352}"/>
              </a:ext>
            </a:extLst>
          </p:cNvPr>
          <p:cNvSpPr txBox="1"/>
          <p:nvPr/>
        </p:nvSpPr>
        <p:spPr>
          <a:xfrm>
            <a:off x="1755693" y="2643276"/>
            <a:ext cx="12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Minibatch0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D4E49E-70CB-47C4-AF11-C563B9A5C856}"/>
              </a:ext>
            </a:extLst>
          </p:cNvPr>
          <p:cNvSpPr/>
          <p:nvPr/>
        </p:nvSpPr>
        <p:spPr>
          <a:xfrm>
            <a:off x="5722300" y="3047425"/>
            <a:ext cx="1812044" cy="414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58E73C8-2BEC-4022-ABCC-83C54B3F0A5D}"/>
              </a:ext>
            </a:extLst>
          </p:cNvPr>
          <p:cNvSpPr txBox="1"/>
          <p:nvPr/>
        </p:nvSpPr>
        <p:spPr>
          <a:xfrm>
            <a:off x="5988650" y="2653374"/>
            <a:ext cx="12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Minibatch2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E1231B-A53F-424E-9584-65F421789C76}"/>
              </a:ext>
            </a:extLst>
          </p:cNvPr>
          <p:cNvSpPr/>
          <p:nvPr/>
        </p:nvSpPr>
        <p:spPr>
          <a:xfrm>
            <a:off x="7528544" y="3047425"/>
            <a:ext cx="1812044" cy="414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0EF3F2-78AF-440D-834D-618351340683}"/>
              </a:ext>
            </a:extLst>
          </p:cNvPr>
          <p:cNvSpPr/>
          <p:nvPr/>
        </p:nvSpPr>
        <p:spPr>
          <a:xfrm>
            <a:off x="9336619" y="3046035"/>
            <a:ext cx="1812044" cy="414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4451C8F-5909-46CE-8781-E6B4B9278062}"/>
              </a:ext>
            </a:extLst>
          </p:cNvPr>
          <p:cNvSpPr txBox="1"/>
          <p:nvPr/>
        </p:nvSpPr>
        <p:spPr>
          <a:xfrm>
            <a:off x="9602969" y="2651984"/>
            <a:ext cx="133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Minibatch 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A838696-76CA-4B55-BB33-57E73696C47C}"/>
              </a:ext>
            </a:extLst>
          </p:cNvPr>
          <p:cNvCxnSpPr>
            <a:cxnSpLocks/>
          </p:cNvCxnSpPr>
          <p:nvPr/>
        </p:nvCxnSpPr>
        <p:spPr>
          <a:xfrm>
            <a:off x="8129588" y="2807183"/>
            <a:ext cx="5715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1ABCDF-D02F-4866-8860-259E9AA2CFEF}"/>
              </a:ext>
            </a:extLst>
          </p:cNvPr>
          <p:cNvCxnSpPr>
            <a:cxnSpLocks/>
          </p:cNvCxnSpPr>
          <p:nvPr/>
        </p:nvCxnSpPr>
        <p:spPr>
          <a:xfrm flipH="1">
            <a:off x="1494106" y="2082190"/>
            <a:ext cx="1256819" cy="45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09256A-E60A-4923-AD1A-2B4C9C58C3B3}"/>
              </a:ext>
            </a:extLst>
          </p:cNvPr>
          <p:cNvCxnSpPr>
            <a:cxnSpLocks/>
          </p:cNvCxnSpPr>
          <p:nvPr/>
        </p:nvCxnSpPr>
        <p:spPr>
          <a:xfrm>
            <a:off x="4368522" y="2082190"/>
            <a:ext cx="6780141" cy="455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A222A5-C3BE-4E84-B77C-3AD0685389A1}"/>
              </a:ext>
            </a:extLst>
          </p:cNvPr>
          <p:cNvCxnSpPr/>
          <p:nvPr/>
        </p:nvCxnSpPr>
        <p:spPr>
          <a:xfrm flipV="1">
            <a:off x="1489343" y="2533418"/>
            <a:ext cx="0" cy="512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5179EF-E015-4E01-A0F6-F308ACA9B39E}"/>
              </a:ext>
            </a:extLst>
          </p:cNvPr>
          <p:cNvCxnSpPr/>
          <p:nvPr/>
        </p:nvCxnSpPr>
        <p:spPr>
          <a:xfrm flipV="1">
            <a:off x="11148663" y="2533418"/>
            <a:ext cx="0" cy="512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6958E248-1811-41E6-9D27-4AB2A5B7AB61}"/>
              </a:ext>
            </a:extLst>
          </p:cNvPr>
          <p:cNvSpPr txBox="1"/>
          <p:nvPr/>
        </p:nvSpPr>
        <p:spPr>
          <a:xfrm>
            <a:off x="120049" y="1630889"/>
            <a:ext cx="100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FE8CEB2-969B-4488-A50F-CE807C51045D}"/>
              </a:ext>
            </a:extLst>
          </p:cNvPr>
          <p:cNvSpPr/>
          <p:nvPr/>
        </p:nvSpPr>
        <p:spPr>
          <a:xfrm>
            <a:off x="2750924" y="4051683"/>
            <a:ext cx="483322" cy="429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f_0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5F85471-4E66-4E9A-B78F-6DE5048D56A1}"/>
              </a:ext>
            </a:extLst>
          </p:cNvPr>
          <p:cNvSpPr/>
          <p:nvPr/>
        </p:nvSpPr>
        <p:spPr>
          <a:xfrm>
            <a:off x="3234246" y="4051424"/>
            <a:ext cx="483322" cy="429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f_1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62A8FAF-E621-400A-9A23-FDDB2F6183BC}"/>
              </a:ext>
            </a:extLst>
          </p:cNvPr>
          <p:cNvSpPr/>
          <p:nvPr/>
        </p:nvSpPr>
        <p:spPr>
          <a:xfrm>
            <a:off x="3717568" y="4051683"/>
            <a:ext cx="483322" cy="429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DC030EE-0D09-4318-9BF2-2E3BB05FEDA1}"/>
              </a:ext>
            </a:extLst>
          </p:cNvPr>
          <p:cNvSpPr/>
          <p:nvPr/>
        </p:nvSpPr>
        <p:spPr>
          <a:xfrm>
            <a:off x="4200889" y="4051424"/>
            <a:ext cx="841963" cy="429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f_{n-1}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AFD50C6-669D-40B6-BBDB-5098A37A48FD}"/>
              </a:ext>
            </a:extLst>
          </p:cNvPr>
          <p:cNvSpPr/>
          <p:nvPr/>
        </p:nvSpPr>
        <p:spPr>
          <a:xfrm>
            <a:off x="7429064" y="4054557"/>
            <a:ext cx="562048" cy="429048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b_0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DEFF65E-DA66-4E45-B050-3F87B6683681}"/>
              </a:ext>
            </a:extLst>
          </p:cNvPr>
          <p:cNvSpPr/>
          <p:nvPr/>
        </p:nvSpPr>
        <p:spPr>
          <a:xfrm>
            <a:off x="5979098" y="4051424"/>
            <a:ext cx="960998" cy="42904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b_{n-2}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4B4C4F1-3F08-48CE-8242-B0B1D12070F4}"/>
              </a:ext>
            </a:extLst>
          </p:cNvPr>
          <p:cNvSpPr/>
          <p:nvPr/>
        </p:nvSpPr>
        <p:spPr>
          <a:xfrm>
            <a:off x="6948074" y="4051424"/>
            <a:ext cx="483322" cy="429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E1A1EDB-0C8C-404E-B48A-033C49FBFC53}"/>
              </a:ext>
            </a:extLst>
          </p:cNvPr>
          <p:cNvSpPr/>
          <p:nvPr/>
        </p:nvSpPr>
        <p:spPr>
          <a:xfrm>
            <a:off x="5042852" y="4051554"/>
            <a:ext cx="936246" cy="429048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b_{n-1}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44CD46-123A-48C5-A400-16452ABFD8AA}"/>
              </a:ext>
            </a:extLst>
          </p:cNvPr>
          <p:cNvCxnSpPr/>
          <p:nvPr/>
        </p:nvCxnSpPr>
        <p:spPr>
          <a:xfrm flipH="1">
            <a:off x="2750924" y="3460993"/>
            <a:ext cx="552602" cy="553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766A5E-B0DF-454B-B505-AA6E49DFF9BF}"/>
              </a:ext>
            </a:extLst>
          </p:cNvPr>
          <p:cNvCxnSpPr/>
          <p:nvPr/>
        </p:nvCxnSpPr>
        <p:spPr>
          <a:xfrm>
            <a:off x="4368522" y="3448923"/>
            <a:ext cx="674330" cy="601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4F884F59-4399-45FC-A006-56ED4621437E}"/>
              </a:ext>
            </a:extLst>
          </p:cNvPr>
          <p:cNvSpPr/>
          <p:nvPr/>
        </p:nvSpPr>
        <p:spPr>
          <a:xfrm>
            <a:off x="5979097" y="4640465"/>
            <a:ext cx="1019580" cy="429048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s_{n-1}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785295A-C67C-421B-A65E-65143791CB7F}"/>
              </a:ext>
            </a:extLst>
          </p:cNvPr>
          <p:cNvSpPr/>
          <p:nvPr/>
        </p:nvSpPr>
        <p:spPr>
          <a:xfrm>
            <a:off x="6998677" y="4640465"/>
            <a:ext cx="936245" cy="429048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g_{n-1}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95119FD-FCBB-4740-897D-E3EB98289FE6}"/>
              </a:ext>
            </a:extLst>
          </p:cNvPr>
          <p:cNvSpPr/>
          <p:nvPr/>
        </p:nvSpPr>
        <p:spPr>
          <a:xfrm>
            <a:off x="6915342" y="5182188"/>
            <a:ext cx="936245" cy="42904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s_{n-2}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B34B172-998B-40A2-B4C8-1E34791CE608}"/>
              </a:ext>
            </a:extLst>
          </p:cNvPr>
          <p:cNvSpPr/>
          <p:nvPr/>
        </p:nvSpPr>
        <p:spPr>
          <a:xfrm>
            <a:off x="7851587" y="5182188"/>
            <a:ext cx="936245" cy="42904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g_{n-2}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3C01ECB-3C4A-4845-A644-BB0F50177D21}"/>
              </a:ext>
            </a:extLst>
          </p:cNvPr>
          <p:cNvSpPr/>
          <p:nvPr/>
        </p:nvSpPr>
        <p:spPr>
          <a:xfrm>
            <a:off x="8062530" y="6137587"/>
            <a:ext cx="936245" cy="429048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s_0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EBF831F-C4B9-4E99-A763-2DA61DDD93B4}"/>
              </a:ext>
            </a:extLst>
          </p:cNvPr>
          <p:cNvSpPr/>
          <p:nvPr/>
        </p:nvSpPr>
        <p:spPr>
          <a:xfrm>
            <a:off x="8998775" y="6137587"/>
            <a:ext cx="936245" cy="429048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g_0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EAA996-AF33-45A8-9D2A-C4F2BB9FDC8A}"/>
              </a:ext>
            </a:extLst>
          </p:cNvPr>
          <p:cNvCxnSpPr>
            <a:cxnSpLocks/>
          </p:cNvCxnSpPr>
          <p:nvPr/>
        </p:nvCxnSpPr>
        <p:spPr>
          <a:xfrm flipV="1">
            <a:off x="9935020" y="4050850"/>
            <a:ext cx="0" cy="2182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5C8B0E-32DD-4FB9-99B3-C72FAC3C82F7}"/>
              </a:ext>
            </a:extLst>
          </p:cNvPr>
          <p:cNvCxnSpPr/>
          <p:nvPr/>
        </p:nvCxnSpPr>
        <p:spPr>
          <a:xfrm>
            <a:off x="5722300" y="3460993"/>
            <a:ext cx="4212720" cy="589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BCFDD5A-0680-4F7C-8B99-317E39934279}"/>
              </a:ext>
            </a:extLst>
          </p:cNvPr>
          <p:cNvSpPr/>
          <p:nvPr/>
        </p:nvSpPr>
        <p:spPr>
          <a:xfrm>
            <a:off x="8062530" y="5655672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…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C77BA-904B-4F82-ADC1-D5741C37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B2203F-A947-45D5-9FEB-1C2E5C32B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939" y="5364739"/>
            <a:ext cx="48577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3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995F4476-1E42-4D1B-8ACE-340A638DDF35}"/>
              </a:ext>
            </a:extLst>
          </p:cNvPr>
          <p:cNvSpPr/>
          <p:nvPr/>
        </p:nvSpPr>
        <p:spPr>
          <a:xfrm>
            <a:off x="8145496" y="2538101"/>
            <a:ext cx="2817334" cy="2683175"/>
          </a:xfrm>
          <a:prstGeom prst="pen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B0B4E-2F79-4A4D-A5FC-45430927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DNN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8A287-47C9-4FFD-8FF8-EF6D06458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89" y="2717563"/>
            <a:ext cx="6093327" cy="2379797"/>
          </a:xfrm>
          <a:prstGeom prst="rect">
            <a:avLst/>
          </a:prstGeom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0FA88D34-9DC8-47F6-B9DB-8AF4301FC1EB}"/>
              </a:ext>
            </a:extLst>
          </p:cNvPr>
          <p:cNvSpPr/>
          <p:nvPr/>
        </p:nvSpPr>
        <p:spPr>
          <a:xfrm>
            <a:off x="8455256" y="2825853"/>
            <a:ext cx="2355174" cy="2243023"/>
          </a:xfrm>
          <a:prstGeom prst="pen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7D1F9B-5C45-4460-8F1B-9970DF063D68}"/>
              </a:ext>
            </a:extLst>
          </p:cNvPr>
          <p:cNvSpPr/>
          <p:nvPr/>
        </p:nvSpPr>
        <p:spPr>
          <a:xfrm>
            <a:off x="9058542" y="209371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B1112B-094A-4D67-85AE-F1E493D4D261}"/>
              </a:ext>
            </a:extLst>
          </p:cNvPr>
          <p:cNvSpPr/>
          <p:nvPr/>
        </p:nvSpPr>
        <p:spPr>
          <a:xfrm>
            <a:off x="7900586" y="300811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5B403A-0579-4A98-B488-0DEA53A48C2E}"/>
              </a:ext>
            </a:extLst>
          </p:cNvPr>
          <p:cNvSpPr/>
          <p:nvPr/>
        </p:nvSpPr>
        <p:spPr>
          <a:xfrm>
            <a:off x="10216498" y="300811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FA025A-FCEE-4FE4-946A-D8FA721C8924}"/>
              </a:ext>
            </a:extLst>
          </p:cNvPr>
          <p:cNvSpPr/>
          <p:nvPr/>
        </p:nvSpPr>
        <p:spPr>
          <a:xfrm>
            <a:off x="8287996" y="44936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1500EA-3495-4396-9239-08109BF9CF14}"/>
              </a:ext>
            </a:extLst>
          </p:cNvPr>
          <p:cNvSpPr/>
          <p:nvPr/>
        </p:nvSpPr>
        <p:spPr>
          <a:xfrm>
            <a:off x="9857573" y="44936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77BE47-039D-499A-AB55-39B0CE74C4CA}"/>
              </a:ext>
            </a:extLst>
          </p:cNvPr>
          <p:cNvSpPr txBox="1"/>
          <p:nvPr/>
        </p:nvSpPr>
        <p:spPr>
          <a:xfrm>
            <a:off x="9128743" y="2367185"/>
            <a:ext cx="84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93B365-F4EF-40CD-B316-E01AEEE9FAD3}"/>
              </a:ext>
            </a:extLst>
          </p:cNvPr>
          <p:cNvSpPr txBox="1"/>
          <p:nvPr/>
        </p:nvSpPr>
        <p:spPr>
          <a:xfrm>
            <a:off x="7928433" y="3280653"/>
            <a:ext cx="84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B2446A-2CE4-4C6E-A462-38BABB1CD1AE}"/>
              </a:ext>
            </a:extLst>
          </p:cNvPr>
          <p:cNvSpPr txBox="1"/>
          <p:nvPr/>
        </p:nvSpPr>
        <p:spPr>
          <a:xfrm>
            <a:off x="8360434" y="4829110"/>
            <a:ext cx="84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4689A7-166E-405A-A6BE-3107BF7817D7}"/>
              </a:ext>
            </a:extLst>
          </p:cNvPr>
          <p:cNvSpPr txBox="1"/>
          <p:nvPr/>
        </p:nvSpPr>
        <p:spPr>
          <a:xfrm>
            <a:off x="9930011" y="4792938"/>
            <a:ext cx="84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B580BC-565B-48FD-B056-C928CE8B4F97}"/>
              </a:ext>
            </a:extLst>
          </p:cNvPr>
          <p:cNvSpPr txBox="1"/>
          <p:nvPr/>
        </p:nvSpPr>
        <p:spPr>
          <a:xfrm>
            <a:off x="10348755" y="3290426"/>
            <a:ext cx="84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A06D02-EA08-47C3-A85F-960CED39294F}"/>
              </a:ext>
            </a:extLst>
          </p:cNvPr>
          <p:cNvSpPr txBox="1"/>
          <p:nvPr/>
        </p:nvSpPr>
        <p:spPr>
          <a:xfrm>
            <a:off x="2751746" y="5700045"/>
            <a:ext cx="181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 Server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69E1EA-B1BD-4C71-A0F3-CB7176C132E1}"/>
              </a:ext>
            </a:extLst>
          </p:cNvPr>
          <p:cNvSpPr txBox="1"/>
          <p:nvPr/>
        </p:nvSpPr>
        <p:spPr>
          <a:xfrm>
            <a:off x="9058542" y="5699357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All-reduce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6C239D-BDC9-49AE-8511-F7615139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60B9-CED6-4F27-B6DE-101620AFFE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6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2647</Words>
  <Application>Microsoft Office PowerPoint</Application>
  <PresentationFormat>Widescreen</PresentationFormat>
  <Paragraphs>565</Paragraphs>
  <Slides>45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Helvetica Neue</vt:lpstr>
      <vt:lpstr>Office Theme</vt:lpstr>
      <vt:lpstr>Accelerating Distributed DNN Training</vt:lpstr>
      <vt:lpstr>Outline</vt:lpstr>
      <vt:lpstr>PowerPoint Presentation</vt:lpstr>
      <vt:lpstr>PowerPoint Presentation</vt:lpstr>
      <vt:lpstr>PowerPoint Presentation</vt:lpstr>
      <vt:lpstr>PowerPoint Presentation</vt:lpstr>
      <vt:lpstr>DNN Models</vt:lpstr>
      <vt:lpstr>Back Prop based DNN Training</vt:lpstr>
      <vt:lpstr>Distributed DNN Training</vt:lpstr>
      <vt:lpstr>DNN Models</vt:lpstr>
      <vt:lpstr>DNN Models</vt:lpstr>
      <vt:lpstr>DNN Training Acceleration</vt:lpstr>
      <vt:lpstr>Outline</vt:lpstr>
      <vt:lpstr>RDMA</vt:lpstr>
      <vt:lpstr>RoCEv2: RDMA over Commodity Ethernet</vt:lpstr>
      <vt:lpstr>Using RDMA for Communication</vt:lpstr>
      <vt:lpstr>Vanilla RDMA Does Not Perform Well</vt:lpstr>
      <vt:lpstr>Optimizing RDMA for DNN Training</vt:lpstr>
      <vt:lpstr>Tensor Buffer Memory Reuse</vt:lpstr>
      <vt:lpstr>One-way RDMA-write</vt:lpstr>
      <vt:lpstr>Zero-copy RDMA Data Path</vt:lpstr>
      <vt:lpstr>Comparison with TCP/Vanilla-RDMA</vt:lpstr>
      <vt:lpstr>RDMA Performance on Popular Models</vt:lpstr>
      <vt:lpstr>RDMA Performance under Different Setup</vt:lpstr>
      <vt:lpstr>Linear Speedup: ResNet Training</vt:lpstr>
      <vt:lpstr>Linear Speedup: Bert Training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PyTorch NCCL TCP</vt:lpstr>
      <vt:lpstr>PowerPoint Presentation</vt:lpstr>
      <vt:lpstr>Summary </vt:lpstr>
      <vt:lpstr>Acknowledgement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Chuanxiong Guo</dc:creator>
  <cp:lastModifiedBy>Chuanxiong Guo</cp:lastModifiedBy>
  <cp:revision>99</cp:revision>
  <dcterms:created xsi:type="dcterms:W3CDTF">2019-05-10T14:07:28Z</dcterms:created>
  <dcterms:modified xsi:type="dcterms:W3CDTF">2019-10-16T05:24:16Z</dcterms:modified>
</cp:coreProperties>
</file>