
<file path=[Content_Types].xml><?xml version="1.0" encoding="utf-8"?>
<Types xmlns="http://schemas.openxmlformats.org/package/2006/content-types">
  <Default Extension="(null)" ContentType="image/x-emf"/>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1" r:id="rId3"/>
    <p:sldId id="406" r:id="rId4"/>
    <p:sldId id="440" r:id="rId5"/>
    <p:sldId id="315" r:id="rId6"/>
    <p:sldId id="451" r:id="rId7"/>
    <p:sldId id="450" r:id="rId8"/>
    <p:sldId id="417" r:id="rId9"/>
    <p:sldId id="452" r:id="rId10"/>
    <p:sldId id="419" r:id="rId11"/>
    <p:sldId id="471" r:id="rId12"/>
    <p:sldId id="439" r:id="rId13"/>
    <p:sldId id="277" r:id="rId14"/>
    <p:sldId id="420" r:id="rId15"/>
    <p:sldId id="421" r:id="rId16"/>
    <p:sldId id="422" r:id="rId17"/>
    <p:sldId id="264" r:id="rId18"/>
    <p:sldId id="265" r:id="rId19"/>
    <p:sldId id="266" r:id="rId20"/>
    <p:sldId id="294" r:id="rId21"/>
    <p:sldId id="465" r:id="rId22"/>
    <p:sldId id="472" r:id="rId23"/>
    <p:sldId id="425" r:id="rId24"/>
    <p:sldId id="426" r:id="rId25"/>
    <p:sldId id="428" r:id="rId26"/>
    <p:sldId id="449" r:id="rId27"/>
    <p:sldId id="429" r:id="rId28"/>
    <p:sldId id="302" r:id="rId29"/>
    <p:sldId id="473" r:id="rId30"/>
    <p:sldId id="347" r:id="rId31"/>
    <p:sldId id="359" r:id="rId32"/>
    <p:sldId id="287" r:id="rId33"/>
    <p:sldId id="334" r:id="rId34"/>
    <p:sldId id="338" r:id="rId35"/>
    <p:sldId id="453" r:id="rId36"/>
    <p:sldId id="474" r:id="rId37"/>
    <p:sldId id="461" r:id="rId38"/>
    <p:sldId id="456" r:id="rId39"/>
    <p:sldId id="437" r:id="rId40"/>
    <p:sldId id="46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30" autoAdjust="0"/>
    <p:restoredTop sz="62898" autoAdjust="0"/>
  </p:normalViewPr>
  <p:slideViewPr>
    <p:cSldViewPr snapToGrid="0">
      <p:cViewPr varScale="1">
        <p:scale>
          <a:sx n="66" d="100"/>
          <a:sy n="66" d="100"/>
        </p:scale>
        <p:origin x="988" y="52"/>
      </p:cViewPr>
      <p:guideLst/>
    </p:cSldViewPr>
  </p:slideViewPr>
  <p:outlineViewPr>
    <p:cViewPr>
      <p:scale>
        <a:sx n="33" d="100"/>
        <a:sy n="33" d="100"/>
      </p:scale>
      <p:origin x="0" y="-5472"/>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uanxiong Guo" userId="5276411cffd89f01" providerId="LiveId" clId="{924E25D0-B15E-2840-85E2-F563FD216116}"/>
    <pc:docChg chg="custSel addSld delSld modSld sldOrd">
      <pc:chgData name="Chuanxiong Guo" userId="5276411cffd89f01" providerId="LiveId" clId="{924E25D0-B15E-2840-85E2-F563FD216116}" dt="2021-12-03T22:06:22.863" v="596" actId="207"/>
      <pc:docMkLst>
        <pc:docMk/>
      </pc:docMkLst>
      <pc:sldChg chg="modSp mod">
        <pc:chgData name="Chuanxiong Guo" userId="5276411cffd89f01" providerId="LiveId" clId="{924E25D0-B15E-2840-85E2-F563FD216116}" dt="2021-11-24T07:35:06.089" v="47" actId="2711"/>
        <pc:sldMkLst>
          <pc:docMk/>
          <pc:sldMk cId="3711803451" sldId="256"/>
        </pc:sldMkLst>
        <pc:spChg chg="mod">
          <ac:chgData name="Chuanxiong Guo" userId="5276411cffd89f01" providerId="LiveId" clId="{924E25D0-B15E-2840-85E2-F563FD216116}" dt="2021-11-24T07:29:33.864" v="4" actId="1076"/>
          <ac:spMkLst>
            <pc:docMk/>
            <pc:sldMk cId="3711803451" sldId="256"/>
            <ac:spMk id="2" creationId="{41DDCBD2-64FB-4C74-860F-B58E388D157F}"/>
          </ac:spMkLst>
        </pc:spChg>
        <pc:spChg chg="mod">
          <ac:chgData name="Chuanxiong Guo" userId="5276411cffd89f01" providerId="LiveId" clId="{924E25D0-B15E-2840-85E2-F563FD216116}" dt="2021-11-24T07:34:59.769" v="46" actId="2711"/>
          <ac:spMkLst>
            <pc:docMk/>
            <pc:sldMk cId="3711803451" sldId="256"/>
            <ac:spMk id="5" creationId="{2D9EA9DA-039A-BC42-828C-B2B789569998}"/>
          </ac:spMkLst>
        </pc:spChg>
        <pc:spChg chg="mod">
          <ac:chgData name="Chuanxiong Guo" userId="5276411cffd89f01" providerId="LiveId" clId="{924E25D0-B15E-2840-85E2-F563FD216116}" dt="2021-11-24T07:35:06.089" v="47" actId="2711"/>
          <ac:spMkLst>
            <pc:docMk/>
            <pc:sldMk cId="3711803451" sldId="256"/>
            <ac:spMk id="8" creationId="{F86F4331-3984-4285-B87D-68EC53596C6B}"/>
          </ac:spMkLst>
        </pc:spChg>
      </pc:sldChg>
      <pc:sldChg chg="modSp mod modNotesTx">
        <pc:chgData name="Chuanxiong Guo" userId="5276411cffd89f01" providerId="LiveId" clId="{924E25D0-B15E-2840-85E2-F563FD216116}" dt="2021-11-28T23:38:22.784" v="208" actId="20577"/>
        <pc:sldMkLst>
          <pc:docMk/>
          <pc:sldMk cId="408383991" sldId="261"/>
        </pc:sldMkLst>
        <pc:spChg chg="mod">
          <ac:chgData name="Chuanxiong Guo" userId="5276411cffd89f01" providerId="LiveId" clId="{924E25D0-B15E-2840-85E2-F563FD216116}" dt="2021-11-28T23:38:22.784" v="208" actId="20577"/>
          <ac:spMkLst>
            <pc:docMk/>
            <pc:sldMk cId="408383991" sldId="261"/>
            <ac:spMk id="3" creationId="{96A9C3EF-4D9D-4FAB-B420-EBE69CDCEC47}"/>
          </ac:spMkLst>
        </pc:spChg>
      </pc:sldChg>
      <pc:sldChg chg="modSp mod">
        <pc:chgData name="Chuanxiong Guo" userId="5276411cffd89f01" providerId="LiveId" clId="{924E25D0-B15E-2840-85E2-F563FD216116}" dt="2021-11-28T23:52:50.505" v="257" actId="20577"/>
        <pc:sldMkLst>
          <pc:docMk/>
          <pc:sldMk cId="1985418807" sldId="406"/>
        </pc:sldMkLst>
        <pc:spChg chg="mod">
          <ac:chgData name="Chuanxiong Guo" userId="5276411cffd89f01" providerId="LiveId" clId="{924E25D0-B15E-2840-85E2-F563FD216116}" dt="2021-11-28T23:52:50.505" v="257" actId="20577"/>
          <ac:spMkLst>
            <pc:docMk/>
            <pc:sldMk cId="1985418807" sldId="406"/>
            <ac:spMk id="2" creationId="{6AEBF1FD-DB64-4DA9-B605-F2A8A0C09D8B}"/>
          </ac:spMkLst>
        </pc:spChg>
      </pc:sldChg>
      <pc:sldChg chg="del">
        <pc:chgData name="Chuanxiong Guo" userId="5276411cffd89f01" providerId="LiveId" clId="{924E25D0-B15E-2840-85E2-F563FD216116}" dt="2021-11-28T23:55:28.828" v="261" actId="2696"/>
        <pc:sldMkLst>
          <pc:docMk/>
          <pc:sldMk cId="1616250540" sldId="444"/>
        </pc:sldMkLst>
      </pc:sldChg>
      <pc:sldChg chg="del">
        <pc:chgData name="Chuanxiong Guo" userId="5276411cffd89f01" providerId="LiveId" clId="{924E25D0-B15E-2840-85E2-F563FD216116}" dt="2021-11-28T23:56:06.492" v="267" actId="2696"/>
        <pc:sldMkLst>
          <pc:docMk/>
          <pc:sldMk cId="1663628622" sldId="445"/>
        </pc:sldMkLst>
      </pc:sldChg>
      <pc:sldChg chg="del">
        <pc:chgData name="Chuanxiong Guo" userId="5276411cffd89f01" providerId="LiveId" clId="{924E25D0-B15E-2840-85E2-F563FD216116}" dt="2021-11-28T23:56:32.558" v="271" actId="2696"/>
        <pc:sldMkLst>
          <pc:docMk/>
          <pc:sldMk cId="3016268530" sldId="446"/>
        </pc:sldMkLst>
      </pc:sldChg>
      <pc:sldChg chg="del">
        <pc:chgData name="Chuanxiong Guo" userId="5276411cffd89f01" providerId="LiveId" clId="{924E25D0-B15E-2840-85E2-F563FD216116}" dt="2021-11-28T23:56:52.015" v="275" actId="2696"/>
        <pc:sldMkLst>
          <pc:docMk/>
          <pc:sldMk cId="3413733096" sldId="454"/>
        </pc:sldMkLst>
      </pc:sldChg>
      <pc:sldChg chg="del">
        <pc:chgData name="Chuanxiong Guo" userId="5276411cffd89f01" providerId="LiveId" clId="{924E25D0-B15E-2840-85E2-F563FD216116}" dt="2021-11-28T23:57:44.284" v="276" actId="2696"/>
        <pc:sldMkLst>
          <pc:docMk/>
          <pc:sldMk cId="331677653" sldId="455"/>
        </pc:sldMkLst>
      </pc:sldChg>
      <pc:sldChg chg="ord">
        <pc:chgData name="Chuanxiong Guo" userId="5276411cffd89f01" providerId="LiveId" clId="{924E25D0-B15E-2840-85E2-F563FD216116}" dt="2021-12-02T23:46:05.943" v="284" actId="20578"/>
        <pc:sldMkLst>
          <pc:docMk/>
          <pc:sldMk cId="4236664841" sldId="456"/>
        </pc:sldMkLst>
      </pc:sldChg>
      <pc:sldChg chg="del">
        <pc:chgData name="Chuanxiong Guo" userId="5276411cffd89f01" providerId="LiveId" clId="{924E25D0-B15E-2840-85E2-F563FD216116}" dt="2021-11-28T23:57:44.888" v="277" actId="2696"/>
        <pc:sldMkLst>
          <pc:docMk/>
          <pc:sldMk cId="3721765945" sldId="457"/>
        </pc:sldMkLst>
      </pc:sldChg>
      <pc:sldChg chg="del">
        <pc:chgData name="Chuanxiong Guo" userId="5276411cffd89f01" providerId="LiveId" clId="{924E25D0-B15E-2840-85E2-F563FD216116}" dt="2021-12-02T23:46:29.928" v="285" actId="2696"/>
        <pc:sldMkLst>
          <pc:docMk/>
          <pc:sldMk cId="3924547747" sldId="458"/>
        </pc:sldMkLst>
      </pc:sldChg>
      <pc:sldChg chg="modSp mod">
        <pc:chgData name="Chuanxiong Guo" userId="5276411cffd89f01" providerId="LiveId" clId="{924E25D0-B15E-2840-85E2-F563FD216116}" dt="2021-12-02T23:48:21.437" v="336" actId="20577"/>
        <pc:sldMkLst>
          <pc:docMk/>
          <pc:sldMk cId="945611641" sldId="459"/>
        </pc:sldMkLst>
        <pc:spChg chg="mod">
          <ac:chgData name="Chuanxiong Guo" userId="5276411cffd89f01" providerId="LiveId" clId="{924E25D0-B15E-2840-85E2-F563FD216116}" dt="2021-12-02T23:48:21.437" v="336" actId="20577"/>
          <ac:spMkLst>
            <pc:docMk/>
            <pc:sldMk cId="945611641" sldId="459"/>
            <ac:spMk id="3" creationId="{464756FC-A7BB-E44E-9DAB-ADC35BB4BD58}"/>
          </ac:spMkLst>
        </pc:spChg>
      </pc:sldChg>
      <pc:sldChg chg="del">
        <pc:chgData name="Chuanxiong Guo" userId="5276411cffd89f01" providerId="LiveId" clId="{924E25D0-B15E-2840-85E2-F563FD216116}" dt="2021-11-28T23:57:45.981" v="278" actId="2696"/>
        <pc:sldMkLst>
          <pc:docMk/>
          <pc:sldMk cId="1217357563" sldId="460"/>
        </pc:sldMkLst>
      </pc:sldChg>
      <pc:sldChg chg="del ord">
        <pc:chgData name="Chuanxiong Guo" userId="5276411cffd89f01" providerId="LiveId" clId="{924E25D0-B15E-2840-85E2-F563FD216116}" dt="2021-12-02T23:46:33.417" v="286" actId="2696"/>
        <pc:sldMkLst>
          <pc:docMk/>
          <pc:sldMk cId="785742402" sldId="463"/>
        </pc:sldMkLst>
      </pc:sldChg>
      <pc:sldChg chg="del">
        <pc:chgData name="Chuanxiong Guo" userId="5276411cffd89f01" providerId="LiveId" clId="{924E25D0-B15E-2840-85E2-F563FD216116}" dt="2021-11-28T23:58:36.092" v="281" actId="2696"/>
        <pc:sldMkLst>
          <pc:docMk/>
          <pc:sldMk cId="405080985" sldId="464"/>
        </pc:sldMkLst>
      </pc:sldChg>
      <pc:sldChg chg="del">
        <pc:chgData name="Chuanxiong Guo" userId="5276411cffd89f01" providerId="LiveId" clId="{924E25D0-B15E-2840-85E2-F563FD216116}" dt="2021-12-02T23:43:35.290" v="282" actId="2696"/>
        <pc:sldMkLst>
          <pc:docMk/>
          <pc:sldMk cId="4253769476" sldId="466"/>
        </pc:sldMkLst>
      </pc:sldChg>
      <pc:sldChg chg="modSp add del mod modNotesTx">
        <pc:chgData name="Chuanxiong Guo" userId="5276411cffd89f01" providerId="LiveId" clId="{924E25D0-B15E-2840-85E2-F563FD216116}" dt="2021-12-03T22:05:36.385" v="590" actId="2696"/>
        <pc:sldMkLst>
          <pc:docMk/>
          <pc:sldMk cId="2015595282" sldId="467"/>
        </pc:sldMkLst>
        <pc:spChg chg="mod">
          <ac:chgData name="Chuanxiong Guo" userId="5276411cffd89f01" providerId="LiveId" clId="{924E25D0-B15E-2840-85E2-F563FD216116}" dt="2021-11-28T23:55:22.794" v="260" actId="207"/>
          <ac:spMkLst>
            <pc:docMk/>
            <pc:sldMk cId="2015595282" sldId="467"/>
            <ac:spMk id="3" creationId="{96A9C3EF-4D9D-4FAB-B420-EBE69CDCEC47}"/>
          </ac:spMkLst>
        </pc:spChg>
      </pc:sldChg>
      <pc:sldChg chg="modSp add mod modNotesTx">
        <pc:chgData name="Chuanxiong Guo" userId="5276411cffd89f01" providerId="LiveId" clId="{924E25D0-B15E-2840-85E2-F563FD216116}" dt="2021-11-28T23:56:01.901" v="266" actId="207"/>
        <pc:sldMkLst>
          <pc:docMk/>
          <pc:sldMk cId="1997039973" sldId="468"/>
        </pc:sldMkLst>
        <pc:spChg chg="mod">
          <ac:chgData name="Chuanxiong Guo" userId="5276411cffd89f01" providerId="LiveId" clId="{924E25D0-B15E-2840-85E2-F563FD216116}" dt="2021-11-28T23:56:01.901" v="266" actId="207"/>
          <ac:spMkLst>
            <pc:docMk/>
            <pc:sldMk cId="1997039973" sldId="468"/>
            <ac:spMk id="3" creationId="{96A9C3EF-4D9D-4FAB-B420-EBE69CDCEC47}"/>
          </ac:spMkLst>
        </pc:spChg>
      </pc:sldChg>
      <pc:sldChg chg="modSp add mod">
        <pc:chgData name="Chuanxiong Guo" userId="5276411cffd89f01" providerId="LiveId" clId="{924E25D0-B15E-2840-85E2-F563FD216116}" dt="2021-11-28T23:56:27.807" v="270" actId="114"/>
        <pc:sldMkLst>
          <pc:docMk/>
          <pc:sldMk cId="1513766951" sldId="469"/>
        </pc:sldMkLst>
        <pc:spChg chg="mod">
          <ac:chgData name="Chuanxiong Guo" userId="5276411cffd89f01" providerId="LiveId" clId="{924E25D0-B15E-2840-85E2-F563FD216116}" dt="2021-11-28T23:56:27.807" v="270" actId="114"/>
          <ac:spMkLst>
            <pc:docMk/>
            <pc:sldMk cId="1513766951" sldId="469"/>
            <ac:spMk id="3" creationId="{96A9C3EF-4D9D-4FAB-B420-EBE69CDCEC47}"/>
          </ac:spMkLst>
        </pc:spChg>
      </pc:sldChg>
      <pc:sldChg chg="modSp add mod modNotesTx">
        <pc:chgData name="Chuanxiong Guo" userId="5276411cffd89f01" providerId="LiveId" clId="{924E25D0-B15E-2840-85E2-F563FD216116}" dt="2021-11-28T23:58:23.041" v="280" actId="20577"/>
        <pc:sldMkLst>
          <pc:docMk/>
          <pc:sldMk cId="1245504780" sldId="470"/>
        </pc:sldMkLst>
        <pc:spChg chg="mod">
          <ac:chgData name="Chuanxiong Guo" userId="5276411cffd89f01" providerId="LiveId" clId="{924E25D0-B15E-2840-85E2-F563FD216116}" dt="2021-11-28T23:56:49.698" v="274" actId="207"/>
          <ac:spMkLst>
            <pc:docMk/>
            <pc:sldMk cId="1245504780" sldId="470"/>
            <ac:spMk id="3" creationId="{96A9C3EF-4D9D-4FAB-B420-EBE69CDCEC47}"/>
          </ac:spMkLst>
        </pc:spChg>
      </pc:sldChg>
      <pc:sldChg chg="addSp delSp modSp new mod">
        <pc:chgData name="Chuanxiong Guo" userId="5276411cffd89f01" providerId="LiveId" clId="{924E25D0-B15E-2840-85E2-F563FD216116}" dt="2021-12-03T22:06:22.863" v="596" actId="207"/>
        <pc:sldMkLst>
          <pc:docMk/>
          <pc:sldMk cId="2018897691" sldId="471"/>
        </pc:sldMkLst>
        <pc:spChg chg="mod">
          <ac:chgData name="Chuanxiong Guo" userId="5276411cffd89f01" providerId="LiveId" clId="{924E25D0-B15E-2840-85E2-F563FD216116}" dt="2021-12-03T22:02:20.427" v="404" actId="20577"/>
          <ac:spMkLst>
            <pc:docMk/>
            <pc:sldMk cId="2018897691" sldId="471"/>
            <ac:spMk id="2" creationId="{73F220F3-0983-F242-BF20-A91835B82E8B}"/>
          </ac:spMkLst>
        </pc:spChg>
        <pc:spChg chg="mod">
          <ac:chgData name="Chuanxiong Guo" userId="5276411cffd89f01" providerId="LiveId" clId="{924E25D0-B15E-2840-85E2-F563FD216116}" dt="2021-12-03T22:06:22.863" v="596" actId="207"/>
          <ac:spMkLst>
            <pc:docMk/>
            <pc:sldMk cId="2018897691" sldId="471"/>
            <ac:spMk id="3" creationId="{3445E51F-734B-894F-801A-21C12710AA94}"/>
          </ac:spMkLst>
        </pc:spChg>
        <pc:spChg chg="add del mod">
          <ac:chgData name="Chuanxiong Guo" userId="5276411cffd89f01" providerId="LiveId" clId="{924E25D0-B15E-2840-85E2-F563FD216116}" dt="2021-12-03T21:57:54.346" v="392"/>
          <ac:spMkLst>
            <pc:docMk/>
            <pc:sldMk cId="2018897691" sldId="471"/>
            <ac:spMk id="5" creationId="{F1F76C1D-8500-1D42-8359-8829C631D4BE}"/>
          </ac:spMkLst>
        </pc:spChg>
      </pc:sldChg>
    </pc:docChg>
  </pc:docChgLst>
  <pc:docChgLst>
    <pc:chgData name="Chuanxiong Guo" userId="5276411cffd89f01" providerId="LiveId" clId="{6C543023-8D41-B847-8645-9588640B7181}"/>
    <pc:docChg chg="undo custSel addSld delSld modSld sldOrd">
      <pc:chgData name="Chuanxiong Guo" userId="5276411cffd89f01" providerId="LiveId" clId="{6C543023-8D41-B847-8645-9588640B7181}" dt="2021-12-07T00:26:18.088" v="1798" actId="20577"/>
      <pc:docMkLst>
        <pc:docMk/>
      </pc:docMkLst>
      <pc:sldChg chg="modNotesTx">
        <pc:chgData name="Chuanxiong Guo" userId="5276411cffd89f01" providerId="LiveId" clId="{6C543023-8D41-B847-8645-9588640B7181}" dt="2021-12-04T05:00:00.105" v="260" actId="20577"/>
        <pc:sldMkLst>
          <pc:docMk/>
          <pc:sldMk cId="3711803451" sldId="256"/>
        </pc:sldMkLst>
      </pc:sldChg>
      <pc:sldChg chg="del">
        <pc:chgData name="Chuanxiong Guo" userId="5276411cffd89f01" providerId="LiveId" clId="{6C543023-8D41-B847-8645-9588640B7181}" dt="2021-12-04T00:35:18.125" v="1" actId="2696"/>
        <pc:sldMkLst>
          <pc:docMk/>
          <pc:sldMk cId="1236461727" sldId="258"/>
        </pc:sldMkLst>
      </pc:sldChg>
      <pc:sldChg chg="del">
        <pc:chgData name="Chuanxiong Guo" userId="5276411cffd89f01" providerId="LiveId" clId="{6C543023-8D41-B847-8645-9588640B7181}" dt="2021-12-04T00:35:16.370" v="0" actId="2696"/>
        <pc:sldMkLst>
          <pc:docMk/>
          <pc:sldMk cId="3105546276" sldId="260"/>
        </pc:sldMkLst>
      </pc:sldChg>
      <pc:sldChg chg="modSp mod modNotesTx">
        <pc:chgData name="Chuanxiong Guo" userId="5276411cffd89f01" providerId="LiveId" clId="{6C543023-8D41-B847-8645-9588640B7181}" dt="2021-12-06T22:07:15.533" v="1007" actId="20577"/>
        <pc:sldMkLst>
          <pc:docMk/>
          <pc:sldMk cId="408383991" sldId="261"/>
        </pc:sldMkLst>
        <pc:spChg chg="mod">
          <ac:chgData name="Chuanxiong Guo" userId="5276411cffd89f01" providerId="LiveId" clId="{6C543023-8D41-B847-8645-9588640B7181}" dt="2021-12-04T00:47:41.328" v="67" actId="20577"/>
          <ac:spMkLst>
            <pc:docMk/>
            <pc:sldMk cId="408383991" sldId="261"/>
            <ac:spMk id="3" creationId="{96A9C3EF-4D9D-4FAB-B420-EBE69CDCEC47}"/>
          </ac:spMkLst>
        </pc:spChg>
      </pc:sldChg>
      <pc:sldChg chg="del">
        <pc:chgData name="Chuanxiong Guo" userId="5276411cffd89f01" providerId="LiveId" clId="{6C543023-8D41-B847-8645-9588640B7181}" dt="2021-12-04T00:38:10.996" v="4" actId="2696"/>
        <pc:sldMkLst>
          <pc:docMk/>
          <pc:sldMk cId="2920733398" sldId="263"/>
        </pc:sldMkLst>
      </pc:sldChg>
      <pc:sldChg chg="modSp">
        <pc:chgData name="Chuanxiong Guo" userId="5276411cffd89f01" providerId="LiveId" clId="{6C543023-8D41-B847-8645-9588640B7181}" dt="2021-12-06T21:43:01.989" v="658"/>
        <pc:sldMkLst>
          <pc:docMk/>
          <pc:sldMk cId="0" sldId="265"/>
        </pc:sldMkLst>
        <pc:spChg chg="mod">
          <ac:chgData name="Chuanxiong Guo" userId="5276411cffd89f01" providerId="LiveId" clId="{6C543023-8D41-B847-8645-9588640B7181}" dt="2021-12-06T21:43:01.989" v="658"/>
          <ac:spMkLst>
            <pc:docMk/>
            <pc:sldMk cId="0" sldId="265"/>
            <ac:spMk id="445" creationId="{00000000-0000-0000-0000-000000000000}"/>
          </ac:spMkLst>
        </pc:spChg>
      </pc:sldChg>
      <pc:sldChg chg="del">
        <pc:chgData name="Chuanxiong Guo" userId="5276411cffd89f01" providerId="LiveId" clId="{6C543023-8D41-B847-8645-9588640B7181}" dt="2021-12-04T01:56:12.180" v="186" actId="2696"/>
        <pc:sldMkLst>
          <pc:docMk/>
          <pc:sldMk cId="0" sldId="267"/>
        </pc:sldMkLst>
      </pc:sldChg>
      <pc:sldChg chg="del">
        <pc:chgData name="Chuanxiong Guo" userId="5276411cffd89f01" providerId="LiveId" clId="{6C543023-8D41-B847-8645-9588640B7181}" dt="2021-12-04T01:56:19.793" v="187" actId="2696"/>
        <pc:sldMkLst>
          <pc:docMk/>
          <pc:sldMk cId="0" sldId="268"/>
        </pc:sldMkLst>
      </pc:sldChg>
      <pc:sldChg chg="del">
        <pc:chgData name="Chuanxiong Guo" userId="5276411cffd89f01" providerId="LiveId" clId="{6C543023-8D41-B847-8645-9588640B7181}" dt="2021-12-04T02:00:21.611" v="197" actId="2696"/>
        <pc:sldMkLst>
          <pc:docMk/>
          <pc:sldMk cId="2773064935" sldId="283"/>
        </pc:sldMkLst>
      </pc:sldChg>
      <pc:sldChg chg="modSp mod">
        <pc:chgData name="Chuanxiong Guo" userId="5276411cffd89f01" providerId="LiveId" clId="{6C543023-8D41-B847-8645-9588640B7181}" dt="2021-12-04T02:05:24.776" v="241" actId="20577"/>
        <pc:sldMkLst>
          <pc:docMk/>
          <pc:sldMk cId="1112225351" sldId="287"/>
        </pc:sldMkLst>
        <pc:spChg chg="mod">
          <ac:chgData name="Chuanxiong Guo" userId="5276411cffd89f01" providerId="LiveId" clId="{6C543023-8D41-B847-8645-9588640B7181}" dt="2021-12-04T02:05:24.776" v="241" actId="20577"/>
          <ac:spMkLst>
            <pc:docMk/>
            <pc:sldMk cId="1112225351" sldId="287"/>
            <ac:spMk id="2" creationId="{82D90A30-80F6-0443-B659-ECDA5FF06277}"/>
          </ac:spMkLst>
        </pc:spChg>
      </pc:sldChg>
      <pc:sldChg chg="del">
        <pc:chgData name="Chuanxiong Guo" userId="5276411cffd89f01" providerId="LiveId" clId="{6C543023-8D41-B847-8645-9588640B7181}" dt="2021-12-04T02:01:11.989" v="200" actId="2696"/>
        <pc:sldMkLst>
          <pc:docMk/>
          <pc:sldMk cId="3771716844" sldId="288"/>
        </pc:sldMkLst>
      </pc:sldChg>
      <pc:sldChg chg="del">
        <pc:chgData name="Chuanxiong Guo" userId="5276411cffd89f01" providerId="LiveId" clId="{6C543023-8D41-B847-8645-9588640B7181}" dt="2021-12-04T01:56:21.121" v="188" actId="2696"/>
        <pc:sldMkLst>
          <pc:docMk/>
          <pc:sldMk cId="1791974146" sldId="303"/>
        </pc:sldMkLst>
      </pc:sldChg>
      <pc:sldChg chg="del">
        <pc:chgData name="Chuanxiong Guo" userId="5276411cffd89f01" providerId="LiveId" clId="{6C543023-8D41-B847-8645-9588640B7181}" dt="2021-12-04T01:56:23.905" v="190" actId="2696"/>
        <pc:sldMkLst>
          <pc:docMk/>
          <pc:sldMk cId="3275176838" sldId="304"/>
        </pc:sldMkLst>
      </pc:sldChg>
      <pc:sldChg chg="del">
        <pc:chgData name="Chuanxiong Guo" userId="5276411cffd89f01" providerId="LiveId" clId="{6C543023-8D41-B847-8645-9588640B7181}" dt="2021-12-04T01:56:22.201" v="189" actId="2696"/>
        <pc:sldMkLst>
          <pc:docMk/>
          <pc:sldMk cId="2712250528" sldId="305"/>
        </pc:sldMkLst>
      </pc:sldChg>
      <pc:sldChg chg="ord modNotesTx">
        <pc:chgData name="Chuanxiong Guo" userId="5276411cffd89f01" providerId="LiveId" clId="{6C543023-8D41-B847-8645-9588640B7181}" dt="2021-12-07T00:02:44.770" v="1637" actId="20577"/>
        <pc:sldMkLst>
          <pc:docMk/>
          <pc:sldMk cId="631554301" sldId="315"/>
        </pc:sldMkLst>
      </pc:sldChg>
      <pc:sldChg chg="del">
        <pc:chgData name="Chuanxiong Guo" userId="5276411cffd89f01" providerId="LiveId" clId="{6C543023-8D41-B847-8645-9588640B7181}" dt="2021-12-04T05:18:51.272" v="283" actId="2696"/>
        <pc:sldMkLst>
          <pc:docMk/>
          <pc:sldMk cId="932404333" sldId="321"/>
        </pc:sldMkLst>
      </pc:sldChg>
      <pc:sldChg chg="del">
        <pc:chgData name="Chuanxiong Guo" userId="5276411cffd89f01" providerId="LiveId" clId="{6C543023-8D41-B847-8645-9588640B7181}" dt="2021-12-04T02:00:11.099" v="194" actId="2696"/>
        <pc:sldMkLst>
          <pc:docMk/>
          <pc:sldMk cId="554734437" sldId="330"/>
        </pc:sldMkLst>
      </pc:sldChg>
      <pc:sldChg chg="del">
        <pc:chgData name="Chuanxiong Guo" userId="5276411cffd89f01" providerId="LiveId" clId="{6C543023-8D41-B847-8645-9588640B7181}" dt="2021-12-04T02:00:13.110" v="195" actId="2696"/>
        <pc:sldMkLst>
          <pc:docMk/>
          <pc:sldMk cId="1901066869" sldId="332"/>
        </pc:sldMkLst>
      </pc:sldChg>
      <pc:sldChg chg="modSp mod modAnim">
        <pc:chgData name="Chuanxiong Guo" userId="5276411cffd89f01" providerId="LiveId" clId="{6C543023-8D41-B847-8645-9588640B7181}" dt="2021-12-07T00:26:02.219" v="1796" actId="1076"/>
        <pc:sldMkLst>
          <pc:docMk/>
          <pc:sldMk cId="823560510" sldId="334"/>
        </pc:sldMkLst>
        <pc:spChg chg="mod">
          <ac:chgData name="Chuanxiong Guo" userId="5276411cffd89f01" providerId="LiveId" clId="{6C543023-8D41-B847-8645-9588640B7181}" dt="2021-12-04T02:05:47.344" v="253" actId="20577"/>
          <ac:spMkLst>
            <pc:docMk/>
            <pc:sldMk cId="823560510" sldId="334"/>
            <ac:spMk id="2" creationId="{200EEAD5-F67B-F041-AFC7-91D82D034E6F}"/>
          </ac:spMkLst>
        </pc:spChg>
        <pc:spChg chg="mod">
          <ac:chgData name="Chuanxiong Guo" userId="5276411cffd89f01" providerId="LiveId" clId="{6C543023-8D41-B847-8645-9588640B7181}" dt="2021-12-07T00:25:55.357" v="1795" actId="20577"/>
          <ac:spMkLst>
            <pc:docMk/>
            <pc:sldMk cId="823560510" sldId="334"/>
            <ac:spMk id="3" creationId="{D94C5DFE-A190-3C4D-829D-66F28C836D70}"/>
          </ac:spMkLst>
        </pc:spChg>
        <pc:spChg chg="mod">
          <ac:chgData name="Chuanxiong Guo" userId="5276411cffd89f01" providerId="LiveId" clId="{6C543023-8D41-B847-8645-9588640B7181}" dt="2021-12-07T00:26:02.219" v="1796" actId="1076"/>
          <ac:spMkLst>
            <pc:docMk/>
            <pc:sldMk cId="823560510" sldId="334"/>
            <ac:spMk id="19" creationId="{2F7128C2-F475-E04A-8DB3-6FAB84DE2504}"/>
          </ac:spMkLst>
        </pc:spChg>
        <pc:spChg chg="mod">
          <ac:chgData name="Chuanxiong Guo" userId="5276411cffd89f01" providerId="LiveId" clId="{6C543023-8D41-B847-8645-9588640B7181}" dt="2021-12-07T00:25:45.492" v="1793" actId="14100"/>
          <ac:spMkLst>
            <pc:docMk/>
            <pc:sldMk cId="823560510" sldId="334"/>
            <ac:spMk id="22" creationId="{102DBF93-DC76-8746-AF3C-93A9B8FDC245}"/>
          </ac:spMkLst>
        </pc:spChg>
        <pc:spChg chg="mod">
          <ac:chgData name="Chuanxiong Guo" userId="5276411cffd89f01" providerId="LiveId" clId="{6C543023-8D41-B847-8645-9588640B7181}" dt="2021-12-07T00:24:58.054" v="1783" actId="21"/>
          <ac:spMkLst>
            <pc:docMk/>
            <pc:sldMk cId="823560510" sldId="334"/>
            <ac:spMk id="24" creationId="{85BF94CA-0B2E-224A-8A24-F91B65930509}"/>
          </ac:spMkLst>
        </pc:spChg>
      </pc:sldChg>
      <pc:sldChg chg="del">
        <pc:chgData name="Chuanxiong Guo" userId="5276411cffd89f01" providerId="LiveId" clId="{6C543023-8D41-B847-8645-9588640B7181}" dt="2021-12-04T02:00:02.014" v="191" actId="2696"/>
        <pc:sldMkLst>
          <pc:docMk/>
          <pc:sldMk cId="2150170744" sldId="343"/>
        </pc:sldMkLst>
      </pc:sldChg>
      <pc:sldChg chg="modSp mod modNotesTx">
        <pc:chgData name="Chuanxiong Guo" userId="5276411cffd89f01" providerId="LiveId" clId="{6C543023-8D41-B847-8645-9588640B7181}" dt="2021-12-06T23:43:22.634" v="1504" actId="20577"/>
        <pc:sldMkLst>
          <pc:docMk/>
          <pc:sldMk cId="1925580192" sldId="347"/>
        </pc:sldMkLst>
        <pc:spChg chg="mod">
          <ac:chgData name="Chuanxiong Guo" userId="5276411cffd89f01" providerId="LiveId" clId="{6C543023-8D41-B847-8645-9588640B7181}" dt="2021-12-04T05:19:03.071" v="297" actId="14100"/>
          <ac:spMkLst>
            <pc:docMk/>
            <pc:sldMk cId="1925580192" sldId="347"/>
            <ac:spMk id="2" creationId="{3CB46420-7214-2B4C-8F7D-E23B6F229C8A}"/>
          </ac:spMkLst>
        </pc:spChg>
        <pc:spChg chg="mod">
          <ac:chgData name="Chuanxiong Guo" userId="5276411cffd89f01" providerId="LiveId" clId="{6C543023-8D41-B847-8645-9588640B7181}" dt="2021-12-04T05:35:44.362" v="367" actId="313"/>
          <ac:spMkLst>
            <pc:docMk/>
            <pc:sldMk cId="1925580192" sldId="347"/>
            <ac:spMk id="107" creationId="{5A60FBE6-4313-5849-B76E-3EB38DB06590}"/>
          </ac:spMkLst>
        </pc:spChg>
      </pc:sldChg>
      <pc:sldChg chg="del">
        <pc:chgData name="Chuanxiong Guo" userId="5276411cffd89f01" providerId="LiveId" clId="{6C543023-8D41-B847-8645-9588640B7181}" dt="2021-12-04T02:00:03.866" v="193" actId="2696"/>
        <pc:sldMkLst>
          <pc:docMk/>
          <pc:sldMk cId="2634354998" sldId="348"/>
        </pc:sldMkLst>
      </pc:sldChg>
      <pc:sldChg chg="del">
        <pc:chgData name="Chuanxiong Guo" userId="5276411cffd89f01" providerId="LiveId" clId="{6C543023-8D41-B847-8645-9588640B7181}" dt="2021-12-04T02:00:03.224" v="192" actId="2696"/>
        <pc:sldMkLst>
          <pc:docMk/>
          <pc:sldMk cId="2673062264" sldId="351"/>
        </pc:sldMkLst>
      </pc:sldChg>
      <pc:sldChg chg="modSp mod modNotesTx">
        <pc:chgData name="Chuanxiong Guo" userId="5276411cffd89f01" providerId="LiveId" clId="{6C543023-8D41-B847-8645-9588640B7181}" dt="2021-12-06T23:43:43.981" v="1505" actId="20577"/>
        <pc:sldMkLst>
          <pc:docMk/>
          <pc:sldMk cId="393344187" sldId="359"/>
        </pc:sldMkLst>
        <pc:spChg chg="mod">
          <ac:chgData name="Chuanxiong Guo" userId="5276411cffd89f01" providerId="LiveId" clId="{6C543023-8D41-B847-8645-9588640B7181}" dt="2021-12-04T02:05:08.011" v="222" actId="20577"/>
          <ac:spMkLst>
            <pc:docMk/>
            <pc:sldMk cId="393344187" sldId="359"/>
            <ac:spMk id="2" creationId="{0D75B12C-2917-FC47-BB08-CC9EB9FF8C2E}"/>
          </ac:spMkLst>
        </pc:spChg>
      </pc:sldChg>
      <pc:sldChg chg="del">
        <pc:chgData name="Chuanxiong Guo" userId="5276411cffd89f01" providerId="LiveId" clId="{6C543023-8D41-B847-8645-9588640B7181}" dt="2021-12-04T02:00:15.693" v="196" actId="2696"/>
        <pc:sldMkLst>
          <pc:docMk/>
          <pc:sldMk cId="1249041500" sldId="360"/>
        </pc:sldMkLst>
      </pc:sldChg>
      <pc:sldChg chg="del">
        <pc:chgData name="Chuanxiong Guo" userId="5276411cffd89f01" providerId="LiveId" clId="{6C543023-8D41-B847-8645-9588640B7181}" dt="2021-12-04T02:00:42.363" v="198" actId="2696"/>
        <pc:sldMkLst>
          <pc:docMk/>
          <pc:sldMk cId="2531000094" sldId="361"/>
        </pc:sldMkLst>
      </pc:sldChg>
      <pc:sldChg chg="del">
        <pc:chgData name="Chuanxiong Guo" userId="5276411cffd89f01" providerId="LiveId" clId="{6C543023-8D41-B847-8645-9588640B7181}" dt="2021-12-04T02:00:50.170" v="199" actId="2696"/>
        <pc:sldMkLst>
          <pc:docMk/>
          <pc:sldMk cId="4178852890" sldId="363"/>
        </pc:sldMkLst>
      </pc:sldChg>
      <pc:sldChg chg="addSp delSp modSp mod modNotesTx">
        <pc:chgData name="Chuanxiong Guo" userId="5276411cffd89f01" providerId="LiveId" clId="{6C543023-8D41-B847-8645-9588640B7181}" dt="2021-12-06T22:07:52.244" v="1078" actId="20577"/>
        <pc:sldMkLst>
          <pc:docMk/>
          <pc:sldMk cId="1985418807" sldId="406"/>
        </pc:sldMkLst>
        <pc:spChg chg="add del mod">
          <ac:chgData name="Chuanxiong Guo" userId="5276411cffd89f01" providerId="LiveId" clId="{6C543023-8D41-B847-8645-9588640B7181}" dt="2021-12-06T22:01:19.068" v="660" actId="478"/>
          <ac:spMkLst>
            <pc:docMk/>
            <pc:sldMk cId="1985418807" sldId="406"/>
            <ac:spMk id="5" creationId="{91C62BFF-E256-6048-969C-41DB10AF72B5}"/>
          </ac:spMkLst>
        </pc:spChg>
        <pc:picChg chg="mod">
          <ac:chgData name="Chuanxiong Guo" userId="5276411cffd89f01" providerId="LiveId" clId="{6C543023-8D41-B847-8645-9588640B7181}" dt="2021-12-04T00:41:22.261" v="13" actId="1076"/>
          <ac:picMkLst>
            <pc:docMk/>
            <pc:sldMk cId="1985418807" sldId="406"/>
            <ac:picMk id="3" creationId="{F4509D28-F05E-7044-ABCF-86AD6C5F4BED}"/>
          </ac:picMkLst>
        </pc:picChg>
      </pc:sldChg>
      <pc:sldChg chg="ord modNotesTx">
        <pc:chgData name="Chuanxiong Guo" userId="5276411cffd89f01" providerId="LiveId" clId="{6C543023-8D41-B847-8645-9588640B7181}" dt="2021-12-07T00:11:59.919" v="1654" actId="20577"/>
        <pc:sldMkLst>
          <pc:docMk/>
          <pc:sldMk cId="3326335257" sldId="417"/>
        </pc:sldMkLst>
      </pc:sldChg>
      <pc:sldChg chg="modSp mod modNotesTx">
        <pc:chgData name="Chuanxiong Guo" userId="5276411cffd89f01" providerId="LiveId" clId="{6C543023-8D41-B847-8645-9588640B7181}" dt="2021-12-07T00:13:35.342" v="1779" actId="20577"/>
        <pc:sldMkLst>
          <pc:docMk/>
          <pc:sldMk cId="1504267347" sldId="419"/>
        </pc:sldMkLst>
        <pc:spChg chg="mod">
          <ac:chgData name="Chuanxiong Guo" userId="5276411cffd89f01" providerId="LiveId" clId="{6C543023-8D41-B847-8645-9588640B7181}" dt="2021-12-04T05:04:59.860" v="271" actId="20577"/>
          <ac:spMkLst>
            <pc:docMk/>
            <pc:sldMk cId="1504267347" sldId="419"/>
            <ac:spMk id="17" creationId="{8EA06D02-EA08-47C3-A85F-960CED39294F}"/>
          </ac:spMkLst>
        </pc:spChg>
      </pc:sldChg>
      <pc:sldChg chg="modNotesTx">
        <pc:chgData name="Chuanxiong Guo" userId="5276411cffd89f01" providerId="LiveId" clId="{6C543023-8D41-B847-8645-9588640B7181}" dt="2021-12-06T22:59:45.553" v="1116" actId="20577"/>
        <pc:sldMkLst>
          <pc:docMk/>
          <pc:sldMk cId="0" sldId="421"/>
        </pc:sldMkLst>
      </pc:sldChg>
      <pc:sldChg chg="modSp mod modNotesTx">
        <pc:chgData name="Chuanxiong Guo" userId="5276411cffd89f01" providerId="LiveId" clId="{6C543023-8D41-B847-8645-9588640B7181}" dt="2021-12-06T23:11:00.589" v="1177" actId="20577"/>
        <pc:sldMkLst>
          <pc:docMk/>
          <pc:sldMk cId="0" sldId="422"/>
        </pc:sldMkLst>
        <pc:spChg chg="mod">
          <ac:chgData name="Chuanxiong Guo" userId="5276411cffd89f01" providerId="LiveId" clId="{6C543023-8D41-B847-8645-9588640B7181}" dt="2021-12-06T21:41:03.335" v="657" actId="20577"/>
          <ac:spMkLst>
            <pc:docMk/>
            <pc:sldMk cId="0" sldId="422"/>
            <ac:spMk id="399" creationId="{00000000-0000-0000-0000-000000000000}"/>
          </ac:spMkLst>
        </pc:spChg>
      </pc:sldChg>
      <pc:sldChg chg="modNotesTx">
        <pc:chgData name="Chuanxiong Guo" userId="5276411cffd89f01" providerId="LiveId" clId="{6C543023-8D41-B847-8645-9588640B7181}" dt="2021-12-06T23:41:32.513" v="1394" actId="20577"/>
        <pc:sldMkLst>
          <pc:docMk/>
          <pc:sldMk cId="0" sldId="426"/>
        </pc:sldMkLst>
      </pc:sldChg>
      <pc:sldChg chg="modNotesTx">
        <pc:chgData name="Chuanxiong Guo" userId="5276411cffd89f01" providerId="LiveId" clId="{6C543023-8D41-B847-8645-9588640B7181}" dt="2021-12-06T23:42:07.481" v="1445" actId="20577"/>
        <pc:sldMkLst>
          <pc:docMk/>
          <pc:sldMk cId="0" sldId="428"/>
        </pc:sldMkLst>
      </pc:sldChg>
      <pc:sldChg chg="addSp delSp modSp mod modNotesTx">
        <pc:chgData name="Chuanxiong Guo" userId="5276411cffd89f01" providerId="LiveId" clId="{6C543023-8D41-B847-8645-9588640B7181}" dt="2021-12-04T05:43:23.456" v="426" actId="20577"/>
        <pc:sldMkLst>
          <pc:docMk/>
          <pc:sldMk cId="450982525" sldId="437"/>
        </pc:sldMkLst>
        <pc:spChg chg="add del mod">
          <ac:chgData name="Chuanxiong Guo" userId="5276411cffd89f01" providerId="LiveId" clId="{6C543023-8D41-B847-8645-9588640B7181}" dt="2021-12-04T00:57:42.468" v="113"/>
          <ac:spMkLst>
            <pc:docMk/>
            <pc:sldMk cId="450982525" sldId="437"/>
            <ac:spMk id="3" creationId="{3E8B753C-BDE2-2942-AB9A-19BC1A053781}"/>
          </ac:spMkLst>
        </pc:spChg>
        <pc:spChg chg="mod">
          <ac:chgData name="Chuanxiong Guo" userId="5276411cffd89f01" providerId="LiveId" clId="{6C543023-8D41-B847-8645-9588640B7181}" dt="2021-12-04T02:07:12.279" v="259" actId="1076"/>
          <ac:spMkLst>
            <pc:docMk/>
            <pc:sldMk cId="450982525" sldId="437"/>
            <ac:spMk id="15" creationId="{EC7E1853-C8E0-4544-B819-0B9B2A338624}"/>
          </ac:spMkLst>
        </pc:spChg>
        <pc:spChg chg="del">
          <ac:chgData name="Chuanxiong Guo" userId="5276411cffd89f01" providerId="LiveId" clId="{6C543023-8D41-B847-8645-9588640B7181}" dt="2021-12-04T02:06:41.951" v="256" actId="478"/>
          <ac:spMkLst>
            <pc:docMk/>
            <pc:sldMk cId="450982525" sldId="437"/>
            <ac:spMk id="16" creationId="{DF1F8D26-4DA1-4F68-B8EF-7C45947A132D}"/>
          </ac:spMkLst>
        </pc:spChg>
        <pc:spChg chg="mod">
          <ac:chgData name="Chuanxiong Guo" userId="5276411cffd89f01" providerId="LiveId" clId="{6C543023-8D41-B847-8645-9588640B7181}" dt="2021-12-04T02:06:52.490" v="257" actId="14100"/>
          <ac:spMkLst>
            <pc:docMk/>
            <pc:sldMk cId="450982525" sldId="437"/>
            <ac:spMk id="18" creationId="{5CFB154B-05A5-4D31-917D-727C8BFE3167}"/>
          </ac:spMkLst>
        </pc:spChg>
        <pc:spChg chg="mod">
          <ac:chgData name="Chuanxiong Guo" userId="5276411cffd89f01" providerId="LiveId" clId="{6C543023-8D41-B847-8645-9588640B7181}" dt="2021-12-04T00:58:51.116" v="184" actId="1076"/>
          <ac:spMkLst>
            <pc:docMk/>
            <pc:sldMk cId="450982525" sldId="437"/>
            <ac:spMk id="19" creationId="{1BE61C11-DF67-4105-9A23-819857E86F4E}"/>
          </ac:spMkLst>
        </pc:spChg>
        <pc:spChg chg="add mod">
          <ac:chgData name="Chuanxiong Guo" userId="5276411cffd89f01" providerId="LiveId" clId="{6C543023-8D41-B847-8645-9588640B7181}" dt="2021-12-04T05:43:03.639" v="425" actId="1076"/>
          <ac:spMkLst>
            <pc:docMk/>
            <pc:sldMk cId="450982525" sldId="437"/>
            <ac:spMk id="21" creationId="{B946DA5C-779C-5B43-9136-DFB411BB105A}"/>
          </ac:spMkLst>
        </pc:spChg>
        <pc:picChg chg="del">
          <ac:chgData name="Chuanxiong Guo" userId="5276411cffd89f01" providerId="LiveId" clId="{6C543023-8D41-B847-8645-9588640B7181}" dt="2021-12-04T00:56:56.682" v="107" actId="478"/>
          <ac:picMkLst>
            <pc:docMk/>
            <pc:sldMk cId="450982525" sldId="437"/>
            <ac:picMk id="20" creationId="{9C3192CD-39D3-450F-9C81-1A66F1428F38}"/>
          </ac:picMkLst>
        </pc:picChg>
      </pc:sldChg>
      <pc:sldChg chg="modSp mod">
        <pc:chgData name="Chuanxiong Guo" userId="5276411cffd89f01" providerId="LiveId" clId="{6C543023-8D41-B847-8645-9588640B7181}" dt="2021-12-04T05:06:11.621" v="278" actId="20577"/>
        <pc:sldMkLst>
          <pc:docMk/>
          <pc:sldMk cId="2436956900" sldId="439"/>
        </pc:sldMkLst>
        <pc:spChg chg="mod">
          <ac:chgData name="Chuanxiong Guo" userId="5276411cffd89f01" providerId="LiveId" clId="{6C543023-8D41-B847-8645-9588640B7181}" dt="2021-12-04T05:06:11.621" v="278" actId="20577"/>
          <ac:spMkLst>
            <pc:docMk/>
            <pc:sldMk cId="2436956900" sldId="439"/>
            <ac:spMk id="3" creationId="{00000000-0000-0000-0000-000000000000}"/>
          </ac:spMkLst>
        </pc:spChg>
      </pc:sldChg>
      <pc:sldChg chg="addSp modSp mod ord modAnim">
        <pc:chgData name="Chuanxiong Guo" userId="5276411cffd89f01" providerId="LiveId" clId="{6C543023-8D41-B847-8645-9588640B7181}" dt="2021-12-06T22:09:45.507" v="1098" actId="1036"/>
        <pc:sldMkLst>
          <pc:docMk/>
          <pc:sldMk cId="2408209937" sldId="440"/>
        </pc:sldMkLst>
        <pc:grpChg chg="add mod">
          <ac:chgData name="Chuanxiong Guo" userId="5276411cffd89f01" providerId="LiveId" clId="{6C543023-8D41-B847-8645-9588640B7181}" dt="2021-12-06T22:09:45.507" v="1098" actId="1036"/>
          <ac:grpSpMkLst>
            <pc:docMk/>
            <pc:sldMk cId="2408209937" sldId="440"/>
            <ac:grpSpMk id="2" creationId="{CD796A03-D916-4547-BC63-28D803CD8223}"/>
          </ac:grpSpMkLst>
        </pc:grpChg>
        <pc:grpChg chg="add mod">
          <ac:chgData name="Chuanxiong Guo" userId="5276411cffd89f01" providerId="LiveId" clId="{6C543023-8D41-B847-8645-9588640B7181}" dt="2021-12-06T22:09:30.940" v="1089" actId="1076"/>
          <ac:grpSpMkLst>
            <pc:docMk/>
            <pc:sldMk cId="2408209937" sldId="440"/>
            <ac:grpSpMk id="5" creationId="{06722968-39B3-B04B-B31A-7C2E8796E602}"/>
          </ac:grpSpMkLst>
        </pc:grpChg>
        <pc:grpChg chg="mod">
          <ac:chgData name="Chuanxiong Guo" userId="5276411cffd89f01" providerId="LiveId" clId="{6C543023-8D41-B847-8645-9588640B7181}" dt="2021-12-06T22:08:44.060" v="1080" actId="164"/>
          <ac:grpSpMkLst>
            <pc:docMk/>
            <pc:sldMk cId="2408209937" sldId="440"/>
            <ac:grpSpMk id="16" creationId="{2AC40DB1-0042-4001-8AB4-A4885A4C2C61}"/>
          </ac:grpSpMkLst>
        </pc:grpChg>
        <pc:grpChg chg="mod">
          <ac:chgData name="Chuanxiong Guo" userId="5276411cffd89f01" providerId="LiveId" clId="{6C543023-8D41-B847-8645-9588640B7181}" dt="2021-12-06T22:08:50.804" v="1081" actId="164"/>
          <ac:grpSpMkLst>
            <pc:docMk/>
            <pc:sldMk cId="2408209937" sldId="440"/>
            <ac:grpSpMk id="17" creationId="{ECAEC6FB-F713-4066-9D77-61052A268DF3}"/>
          </ac:grpSpMkLst>
        </pc:grpChg>
        <pc:graphicFrameChg chg="mod">
          <ac:chgData name="Chuanxiong Guo" userId="5276411cffd89f01" providerId="LiveId" clId="{6C543023-8D41-B847-8645-9588640B7181}" dt="2021-12-06T22:09:20.266" v="1087"/>
          <ac:graphicFrameMkLst>
            <pc:docMk/>
            <pc:sldMk cId="2408209937" sldId="440"/>
            <ac:graphicFrameMk id="4" creationId="{DB00961B-D4CC-431F-A8C3-30A6941AB92B}"/>
          </ac:graphicFrameMkLst>
        </pc:graphicFrameChg>
        <pc:picChg chg="mod">
          <ac:chgData name="Chuanxiong Guo" userId="5276411cffd89f01" providerId="LiveId" clId="{6C543023-8D41-B847-8645-9588640B7181}" dt="2021-12-06T22:08:44.060" v="1080" actId="164"/>
          <ac:picMkLst>
            <pc:docMk/>
            <pc:sldMk cId="2408209937" sldId="440"/>
            <ac:picMk id="7" creationId="{C04BB2AF-0DA6-4493-B835-2A2CF88E6670}"/>
          </ac:picMkLst>
        </pc:picChg>
      </pc:sldChg>
      <pc:sldChg chg="del">
        <pc:chgData name="Chuanxiong Guo" userId="5276411cffd89f01" providerId="LiveId" clId="{6C543023-8D41-B847-8645-9588640B7181}" dt="2021-12-04T00:38:20.877" v="5" actId="2696"/>
        <pc:sldMkLst>
          <pc:docMk/>
          <pc:sldMk cId="2625229476" sldId="442"/>
        </pc:sldMkLst>
      </pc:sldChg>
      <pc:sldChg chg="modSp mod">
        <pc:chgData name="Chuanxiong Guo" userId="5276411cffd89f01" providerId="LiveId" clId="{6C543023-8D41-B847-8645-9588640B7181}" dt="2021-12-04T05:56:03.742" v="656" actId="20577"/>
        <pc:sldMkLst>
          <pc:docMk/>
          <pc:sldMk cId="1815275024" sldId="449"/>
        </pc:sldMkLst>
        <pc:spChg chg="mod">
          <ac:chgData name="Chuanxiong Guo" userId="5276411cffd89f01" providerId="LiveId" clId="{6C543023-8D41-B847-8645-9588640B7181}" dt="2021-12-04T05:56:03.742" v="656" actId="20577"/>
          <ac:spMkLst>
            <pc:docMk/>
            <pc:sldMk cId="1815275024" sldId="449"/>
            <ac:spMk id="3" creationId="{4C3BE6EC-3E20-4EFF-A79E-DB6634207C43}"/>
          </ac:spMkLst>
        </pc:spChg>
      </pc:sldChg>
      <pc:sldChg chg="delSp modSp mod">
        <pc:chgData name="Chuanxiong Guo" userId="5276411cffd89f01" providerId="LiveId" clId="{6C543023-8D41-B847-8645-9588640B7181}" dt="2021-12-04T05:03:48.526" v="262" actId="478"/>
        <pc:sldMkLst>
          <pc:docMk/>
          <pc:sldMk cId="1850037405" sldId="451"/>
        </pc:sldMkLst>
        <pc:spChg chg="del">
          <ac:chgData name="Chuanxiong Guo" userId="5276411cffd89f01" providerId="LiveId" clId="{6C543023-8D41-B847-8645-9588640B7181}" dt="2021-12-04T05:03:44.395" v="261" actId="478"/>
          <ac:spMkLst>
            <pc:docMk/>
            <pc:sldMk cId="1850037405" sldId="451"/>
            <ac:spMk id="70" creationId="{01F966D1-F416-3342-97AE-2F5BC85ADA38}"/>
          </ac:spMkLst>
        </pc:spChg>
        <pc:cxnChg chg="del mod">
          <ac:chgData name="Chuanxiong Guo" userId="5276411cffd89f01" providerId="LiveId" clId="{6C543023-8D41-B847-8645-9588640B7181}" dt="2021-12-04T05:03:48.526" v="262" actId="478"/>
          <ac:cxnSpMkLst>
            <pc:docMk/>
            <pc:sldMk cId="1850037405" sldId="451"/>
            <ac:cxnSpMk id="49" creationId="{2C648211-F1D4-8347-A4A0-4BB328435D2F}"/>
          </ac:cxnSpMkLst>
        </pc:cxnChg>
      </pc:sldChg>
      <pc:sldChg chg="modNotesTx">
        <pc:chgData name="Chuanxiong Guo" userId="5276411cffd89f01" providerId="LiveId" clId="{6C543023-8D41-B847-8645-9588640B7181}" dt="2021-12-07T00:12:27.963" v="1726" actId="20577"/>
        <pc:sldMkLst>
          <pc:docMk/>
          <pc:sldMk cId="1243812790" sldId="452"/>
        </pc:sldMkLst>
      </pc:sldChg>
      <pc:sldChg chg="modSp">
        <pc:chgData name="Chuanxiong Guo" userId="5276411cffd89f01" providerId="LiveId" clId="{6C543023-8D41-B847-8645-9588640B7181}" dt="2021-12-07T00:26:18.088" v="1798" actId="20577"/>
        <pc:sldMkLst>
          <pc:docMk/>
          <pc:sldMk cId="1649446980" sldId="453"/>
        </pc:sldMkLst>
        <pc:spChg chg="mod">
          <ac:chgData name="Chuanxiong Guo" userId="5276411cffd89f01" providerId="LiveId" clId="{6C543023-8D41-B847-8645-9588640B7181}" dt="2021-12-07T00:26:18.088" v="1798" actId="20577"/>
          <ac:spMkLst>
            <pc:docMk/>
            <pc:sldMk cId="1649446980" sldId="453"/>
            <ac:spMk id="26" creationId="{FEBC5469-2135-4F4F-BDA4-ACB627755865}"/>
          </ac:spMkLst>
        </pc:spChg>
      </pc:sldChg>
      <pc:sldChg chg="modSp mod">
        <pc:chgData name="Chuanxiong Guo" userId="5276411cffd89f01" providerId="LiveId" clId="{6C543023-8D41-B847-8645-9588640B7181}" dt="2021-12-04T05:41:56.440" v="418" actId="20577"/>
        <pc:sldMkLst>
          <pc:docMk/>
          <pc:sldMk cId="4236664841" sldId="456"/>
        </pc:sldMkLst>
        <pc:spChg chg="mod">
          <ac:chgData name="Chuanxiong Guo" userId="5276411cffd89f01" providerId="LiveId" clId="{6C543023-8D41-B847-8645-9588640B7181}" dt="2021-12-04T05:41:56.440" v="418" actId="20577"/>
          <ac:spMkLst>
            <pc:docMk/>
            <pc:sldMk cId="4236664841" sldId="456"/>
            <ac:spMk id="3" creationId="{464756FC-A7BB-E44E-9DAB-ADC35BB4BD58}"/>
          </ac:spMkLst>
        </pc:spChg>
      </pc:sldChg>
      <pc:sldChg chg="del">
        <pc:chgData name="Chuanxiong Guo" userId="5276411cffd89f01" providerId="LiveId" clId="{6C543023-8D41-B847-8645-9588640B7181}" dt="2021-12-04T00:56:01.237" v="106" actId="2696"/>
        <pc:sldMkLst>
          <pc:docMk/>
          <pc:sldMk cId="945611641" sldId="459"/>
        </pc:sldMkLst>
      </pc:sldChg>
      <pc:sldChg chg="modSp mod">
        <pc:chgData name="Chuanxiong Guo" userId="5276411cffd89f01" providerId="LiveId" clId="{6C543023-8D41-B847-8645-9588640B7181}" dt="2021-12-06T23:45:52.272" v="1529" actId="20577"/>
        <pc:sldMkLst>
          <pc:docMk/>
          <pc:sldMk cId="1617533621" sldId="461"/>
        </pc:sldMkLst>
        <pc:spChg chg="mod">
          <ac:chgData name="Chuanxiong Guo" userId="5276411cffd89f01" providerId="LiveId" clId="{6C543023-8D41-B847-8645-9588640B7181}" dt="2021-12-06T23:45:52.272" v="1529" actId="20577"/>
          <ac:spMkLst>
            <pc:docMk/>
            <pc:sldMk cId="1617533621" sldId="461"/>
            <ac:spMk id="3" creationId="{E8F28166-FB92-E344-B47F-211BCF81ACAB}"/>
          </ac:spMkLst>
        </pc:spChg>
      </pc:sldChg>
      <pc:sldChg chg="modSp mod modNotesTx">
        <pc:chgData name="Chuanxiong Guo" userId="5276411cffd89f01" providerId="LiveId" clId="{6C543023-8D41-B847-8645-9588640B7181}" dt="2021-12-06T23:15:36.305" v="1218" actId="20577"/>
        <pc:sldMkLst>
          <pc:docMk/>
          <pc:sldMk cId="2232198407" sldId="465"/>
        </pc:sldMkLst>
        <pc:spChg chg="mod">
          <ac:chgData name="Chuanxiong Guo" userId="5276411cffd89f01" providerId="LiveId" clId="{6C543023-8D41-B847-8645-9588640B7181}" dt="2021-12-04T00:43:53.974" v="25" actId="20577"/>
          <ac:spMkLst>
            <pc:docMk/>
            <pc:sldMk cId="2232198407" sldId="465"/>
            <ac:spMk id="2" creationId="{F331AE59-2EFE-A749-9A68-85D3CEC29AC5}"/>
          </ac:spMkLst>
        </pc:spChg>
        <pc:spChg chg="mod">
          <ac:chgData name="Chuanxiong Guo" userId="5276411cffd89f01" providerId="LiveId" clId="{6C543023-8D41-B847-8645-9588640B7181}" dt="2021-12-04T05:14:00.269" v="282" actId="6549"/>
          <ac:spMkLst>
            <pc:docMk/>
            <pc:sldMk cId="2232198407" sldId="465"/>
            <ac:spMk id="3" creationId="{84EFD5DF-9B5F-0E43-B93D-A44D14A31A30}"/>
          </ac:spMkLst>
        </pc:spChg>
      </pc:sldChg>
      <pc:sldChg chg="modSp del mod">
        <pc:chgData name="Chuanxiong Guo" userId="5276411cffd89f01" providerId="LiveId" clId="{6C543023-8D41-B847-8645-9588640B7181}" dt="2021-12-04T00:52:42.652" v="86" actId="2696"/>
        <pc:sldMkLst>
          <pc:docMk/>
          <pc:sldMk cId="1997039973" sldId="468"/>
        </pc:sldMkLst>
        <pc:spChg chg="mod">
          <ac:chgData name="Chuanxiong Guo" userId="5276411cffd89f01" providerId="LiveId" clId="{6C543023-8D41-B847-8645-9588640B7181}" dt="2021-12-04T00:50:19.251" v="75" actId="20577"/>
          <ac:spMkLst>
            <pc:docMk/>
            <pc:sldMk cId="1997039973" sldId="468"/>
            <ac:spMk id="3" creationId="{96A9C3EF-4D9D-4FAB-B420-EBE69CDCEC47}"/>
          </ac:spMkLst>
        </pc:spChg>
      </pc:sldChg>
      <pc:sldChg chg="del">
        <pc:chgData name="Chuanxiong Guo" userId="5276411cffd89f01" providerId="LiveId" clId="{6C543023-8D41-B847-8645-9588640B7181}" dt="2021-12-04T00:53:24.374" v="96" actId="2696"/>
        <pc:sldMkLst>
          <pc:docMk/>
          <pc:sldMk cId="1513766951" sldId="469"/>
        </pc:sldMkLst>
      </pc:sldChg>
      <pc:sldChg chg="del">
        <pc:chgData name="Chuanxiong Guo" userId="5276411cffd89f01" providerId="LiveId" clId="{6C543023-8D41-B847-8645-9588640B7181}" dt="2021-12-04T00:55:01.226" v="98" actId="2696"/>
        <pc:sldMkLst>
          <pc:docMk/>
          <pc:sldMk cId="1245504780" sldId="470"/>
        </pc:sldMkLst>
      </pc:sldChg>
      <pc:sldChg chg="modSp mod">
        <pc:chgData name="Chuanxiong Guo" userId="5276411cffd89f01" providerId="LiveId" clId="{6C543023-8D41-B847-8645-9588640B7181}" dt="2021-12-04T00:51:39.148" v="85" actId="207"/>
        <pc:sldMkLst>
          <pc:docMk/>
          <pc:sldMk cId="2018897691" sldId="471"/>
        </pc:sldMkLst>
        <pc:spChg chg="mod">
          <ac:chgData name="Chuanxiong Guo" userId="5276411cffd89f01" providerId="LiveId" clId="{6C543023-8D41-B847-8645-9588640B7181}" dt="2021-12-04T00:51:39.148" v="85" actId="207"/>
          <ac:spMkLst>
            <pc:docMk/>
            <pc:sldMk cId="2018897691" sldId="471"/>
            <ac:spMk id="3" creationId="{3445E51F-734B-894F-801A-21C12710AA94}"/>
          </ac:spMkLst>
        </pc:spChg>
      </pc:sldChg>
      <pc:sldChg chg="modSp add mod modNotesTx">
        <pc:chgData name="Chuanxiong Guo" userId="5276411cffd89f01" providerId="LiveId" clId="{6C543023-8D41-B847-8645-9588640B7181}" dt="2021-12-06T23:25:17.315" v="1387" actId="20577"/>
        <pc:sldMkLst>
          <pc:docMk/>
          <pc:sldMk cId="2745435206" sldId="472"/>
        </pc:sldMkLst>
        <pc:spChg chg="mod">
          <ac:chgData name="Chuanxiong Guo" userId="5276411cffd89f01" providerId="LiveId" clId="{6C543023-8D41-B847-8645-9588640B7181}" dt="2021-12-04T00:51:19.390" v="83" actId="207"/>
          <ac:spMkLst>
            <pc:docMk/>
            <pc:sldMk cId="2745435206" sldId="472"/>
            <ac:spMk id="3" creationId="{3445E51F-734B-894F-801A-21C12710AA94}"/>
          </ac:spMkLst>
        </pc:spChg>
      </pc:sldChg>
      <pc:sldChg chg="modSp add mod modNotesTx">
        <pc:chgData name="Chuanxiong Guo" userId="5276411cffd89f01" providerId="LiveId" clId="{6C543023-8D41-B847-8645-9588640B7181}" dt="2021-12-06T23:42:52.439" v="1472" actId="20577"/>
        <pc:sldMkLst>
          <pc:docMk/>
          <pc:sldMk cId="416176734" sldId="473"/>
        </pc:sldMkLst>
        <pc:spChg chg="mod">
          <ac:chgData name="Chuanxiong Guo" userId="5276411cffd89f01" providerId="LiveId" clId="{6C543023-8D41-B847-8645-9588640B7181}" dt="2021-12-04T00:53:17.895" v="95" actId="207"/>
          <ac:spMkLst>
            <pc:docMk/>
            <pc:sldMk cId="416176734" sldId="473"/>
            <ac:spMk id="3" creationId="{3445E51F-734B-894F-801A-21C12710AA94}"/>
          </ac:spMkLst>
        </pc:spChg>
      </pc:sldChg>
      <pc:sldChg chg="modSp add mod modNotesTx">
        <pc:chgData name="Chuanxiong Guo" userId="5276411cffd89f01" providerId="LiveId" clId="{6C543023-8D41-B847-8645-9588640B7181}" dt="2021-12-04T00:55:31.396" v="105" actId="20577"/>
        <pc:sldMkLst>
          <pc:docMk/>
          <pc:sldMk cId="1484643529" sldId="474"/>
        </pc:sldMkLst>
        <pc:spChg chg="mod">
          <ac:chgData name="Chuanxiong Guo" userId="5276411cffd89f01" providerId="LiveId" clId="{6C543023-8D41-B847-8645-9588640B7181}" dt="2021-12-04T00:55:26.274" v="104" actId="207"/>
          <ac:spMkLst>
            <pc:docMk/>
            <pc:sldMk cId="1484643529" sldId="474"/>
            <ac:spMk id="3" creationId="{96A9C3EF-4D9D-4FAB-B420-EBE69CDCEC47}"/>
          </ac:spMkLst>
        </pc:spChg>
      </pc:sldChg>
    </pc:docChg>
  </pc:docChgLst>
  <pc:docChgLst>
    <pc:chgData name="Chuanxiong Guo" userId="5276411cffd89f01" providerId="LiveId" clId="{5FA482D1-1DB0-0E44-85FA-1EB7C66961C2}"/>
    <pc:docChg chg="undo redo custSel addSld delSld modSld sldOrd">
      <pc:chgData name="Chuanxiong Guo" userId="5276411cffd89f01" providerId="LiveId" clId="{5FA482D1-1DB0-0E44-85FA-1EB7C66961C2}" dt="2021-06-21T08:01:17.752" v="1170" actId="404"/>
      <pc:docMkLst>
        <pc:docMk/>
      </pc:docMkLst>
      <pc:sldChg chg="modSp mod">
        <pc:chgData name="Chuanxiong Guo" userId="5276411cffd89f01" providerId="LiveId" clId="{5FA482D1-1DB0-0E44-85FA-1EB7C66961C2}" dt="2021-06-20T15:18:57.657" v="18" actId="1076"/>
        <pc:sldMkLst>
          <pc:docMk/>
          <pc:sldMk cId="3711803451" sldId="256"/>
        </pc:sldMkLst>
        <pc:spChg chg="mod">
          <ac:chgData name="Chuanxiong Guo" userId="5276411cffd89f01" providerId="LiveId" clId="{5FA482D1-1DB0-0E44-85FA-1EB7C66961C2}" dt="2021-06-20T15:18:57.657" v="18" actId="1076"/>
          <ac:spMkLst>
            <pc:docMk/>
            <pc:sldMk cId="3711803451" sldId="256"/>
            <ac:spMk id="8" creationId="{F86F4331-3984-4285-B87D-68EC53596C6B}"/>
          </ac:spMkLst>
        </pc:spChg>
      </pc:sldChg>
      <pc:sldChg chg="modSp mod">
        <pc:chgData name="Chuanxiong Guo" userId="5276411cffd89f01" providerId="LiveId" clId="{5FA482D1-1DB0-0E44-85FA-1EB7C66961C2}" dt="2021-06-21T08:00:09.362" v="1151" actId="1076"/>
        <pc:sldMkLst>
          <pc:docMk/>
          <pc:sldMk cId="3105546276" sldId="260"/>
        </pc:sldMkLst>
        <pc:spChg chg="mod">
          <ac:chgData name="Chuanxiong Guo" userId="5276411cffd89f01" providerId="LiveId" clId="{5FA482D1-1DB0-0E44-85FA-1EB7C66961C2}" dt="2021-06-21T08:00:09.362" v="1151" actId="1076"/>
          <ac:spMkLst>
            <pc:docMk/>
            <pc:sldMk cId="3105546276" sldId="260"/>
            <ac:spMk id="43" creationId="{1492D234-6E30-4EC5-86E1-5A345682FA94}"/>
          </ac:spMkLst>
        </pc:spChg>
      </pc:sldChg>
      <pc:sldChg chg="modSp mod">
        <pc:chgData name="Chuanxiong Guo" userId="5276411cffd89f01" providerId="LiveId" clId="{5FA482D1-1DB0-0E44-85FA-1EB7C66961C2}" dt="2021-06-21T06:30:09.980" v="358" actId="20577"/>
        <pc:sldMkLst>
          <pc:docMk/>
          <pc:sldMk cId="408383991" sldId="261"/>
        </pc:sldMkLst>
        <pc:spChg chg="mod">
          <ac:chgData name="Chuanxiong Guo" userId="5276411cffd89f01" providerId="LiveId" clId="{5FA482D1-1DB0-0E44-85FA-1EB7C66961C2}" dt="2021-06-21T06:30:09.980" v="358" actId="20577"/>
          <ac:spMkLst>
            <pc:docMk/>
            <pc:sldMk cId="408383991" sldId="261"/>
            <ac:spMk id="3" creationId="{96A9C3EF-4D9D-4FAB-B420-EBE69CDCEC47}"/>
          </ac:spMkLst>
        </pc:spChg>
      </pc:sldChg>
      <pc:sldChg chg="del">
        <pc:chgData name="Chuanxiong Guo" userId="5276411cffd89f01" providerId="LiveId" clId="{5FA482D1-1DB0-0E44-85FA-1EB7C66961C2}" dt="2021-06-21T07:44:44" v="921" actId="2696"/>
        <pc:sldMkLst>
          <pc:docMk/>
          <pc:sldMk cId="2221429553" sldId="274"/>
        </pc:sldMkLst>
      </pc:sldChg>
      <pc:sldChg chg="del">
        <pc:chgData name="Chuanxiong Guo" userId="5276411cffd89f01" providerId="LiveId" clId="{5FA482D1-1DB0-0E44-85FA-1EB7C66961C2}" dt="2021-06-21T07:46:34.324" v="925" actId="2696"/>
        <pc:sldMkLst>
          <pc:docMk/>
          <pc:sldMk cId="0" sldId="279"/>
        </pc:sldMkLst>
      </pc:sldChg>
      <pc:sldChg chg="add">
        <pc:chgData name="Chuanxiong Guo" userId="5276411cffd89f01" providerId="LiveId" clId="{5FA482D1-1DB0-0E44-85FA-1EB7C66961C2}" dt="2021-06-21T07:43:13.894" v="905"/>
        <pc:sldMkLst>
          <pc:docMk/>
          <pc:sldMk cId="2773064935" sldId="283"/>
        </pc:sldMkLst>
      </pc:sldChg>
      <pc:sldChg chg="add">
        <pc:chgData name="Chuanxiong Guo" userId="5276411cffd89f01" providerId="LiveId" clId="{5FA482D1-1DB0-0E44-85FA-1EB7C66961C2}" dt="2021-06-21T07:43:13.894" v="905"/>
        <pc:sldMkLst>
          <pc:docMk/>
          <pc:sldMk cId="1112225351" sldId="287"/>
        </pc:sldMkLst>
      </pc:sldChg>
      <pc:sldChg chg="add">
        <pc:chgData name="Chuanxiong Guo" userId="5276411cffd89f01" providerId="LiveId" clId="{5FA482D1-1DB0-0E44-85FA-1EB7C66961C2}" dt="2021-06-21T07:46:05.317" v="923"/>
        <pc:sldMkLst>
          <pc:docMk/>
          <pc:sldMk cId="3771716844" sldId="288"/>
        </pc:sldMkLst>
      </pc:sldChg>
      <pc:sldChg chg="del">
        <pc:chgData name="Chuanxiong Guo" userId="5276411cffd89f01" providerId="LiveId" clId="{5FA482D1-1DB0-0E44-85FA-1EB7C66961C2}" dt="2021-06-21T07:46:34.324" v="925" actId="2696"/>
        <pc:sldMkLst>
          <pc:docMk/>
          <pc:sldMk cId="3952266274" sldId="297"/>
        </pc:sldMkLst>
      </pc:sldChg>
      <pc:sldChg chg="del">
        <pc:chgData name="Chuanxiong Guo" userId="5276411cffd89f01" providerId="LiveId" clId="{5FA482D1-1DB0-0E44-85FA-1EB7C66961C2}" dt="2021-06-21T07:46:34.324" v="925" actId="2696"/>
        <pc:sldMkLst>
          <pc:docMk/>
          <pc:sldMk cId="1465732234" sldId="298"/>
        </pc:sldMkLst>
      </pc:sldChg>
      <pc:sldChg chg="del">
        <pc:chgData name="Chuanxiong Guo" userId="5276411cffd89f01" providerId="LiveId" clId="{5FA482D1-1DB0-0E44-85FA-1EB7C66961C2}" dt="2021-06-21T07:46:34.324" v="925" actId="2696"/>
        <pc:sldMkLst>
          <pc:docMk/>
          <pc:sldMk cId="1705210570" sldId="305"/>
        </pc:sldMkLst>
      </pc:sldChg>
      <pc:sldChg chg="add">
        <pc:chgData name="Chuanxiong Guo" userId="5276411cffd89f01" providerId="LiveId" clId="{5FA482D1-1DB0-0E44-85FA-1EB7C66961C2}" dt="2021-06-21T07:43:13.894" v="905"/>
        <pc:sldMkLst>
          <pc:docMk/>
          <pc:sldMk cId="932404333" sldId="321"/>
        </pc:sldMkLst>
      </pc:sldChg>
      <pc:sldChg chg="add del">
        <pc:chgData name="Chuanxiong Guo" userId="5276411cffd89f01" providerId="LiveId" clId="{5FA482D1-1DB0-0E44-85FA-1EB7C66961C2}" dt="2021-06-21T07:44:11.956" v="917" actId="2696"/>
        <pc:sldMkLst>
          <pc:docMk/>
          <pc:sldMk cId="2899674300" sldId="324"/>
        </pc:sldMkLst>
      </pc:sldChg>
      <pc:sldChg chg="add">
        <pc:chgData name="Chuanxiong Guo" userId="5276411cffd89f01" providerId="LiveId" clId="{5FA482D1-1DB0-0E44-85FA-1EB7C66961C2}" dt="2021-06-21T07:43:13.894" v="905"/>
        <pc:sldMkLst>
          <pc:docMk/>
          <pc:sldMk cId="554734437" sldId="330"/>
        </pc:sldMkLst>
      </pc:sldChg>
      <pc:sldChg chg="add">
        <pc:chgData name="Chuanxiong Guo" userId="5276411cffd89f01" providerId="LiveId" clId="{5FA482D1-1DB0-0E44-85FA-1EB7C66961C2}" dt="2021-06-21T07:43:13.894" v="905"/>
        <pc:sldMkLst>
          <pc:docMk/>
          <pc:sldMk cId="1901066869" sldId="332"/>
        </pc:sldMkLst>
      </pc:sldChg>
      <pc:sldChg chg="add">
        <pc:chgData name="Chuanxiong Guo" userId="5276411cffd89f01" providerId="LiveId" clId="{5FA482D1-1DB0-0E44-85FA-1EB7C66961C2}" dt="2021-06-21T07:43:13.894" v="905"/>
        <pc:sldMkLst>
          <pc:docMk/>
          <pc:sldMk cId="823560510" sldId="334"/>
        </pc:sldMkLst>
      </pc:sldChg>
      <pc:sldChg chg="add">
        <pc:chgData name="Chuanxiong Guo" userId="5276411cffd89f01" providerId="LiveId" clId="{5FA482D1-1DB0-0E44-85FA-1EB7C66961C2}" dt="2021-06-21T07:46:05.317" v="923"/>
        <pc:sldMkLst>
          <pc:docMk/>
          <pc:sldMk cId="1970569116" sldId="338"/>
        </pc:sldMkLst>
      </pc:sldChg>
      <pc:sldChg chg="add">
        <pc:chgData name="Chuanxiong Guo" userId="5276411cffd89f01" providerId="LiveId" clId="{5FA482D1-1DB0-0E44-85FA-1EB7C66961C2}" dt="2021-06-21T07:43:13.894" v="905"/>
        <pc:sldMkLst>
          <pc:docMk/>
          <pc:sldMk cId="2150170744" sldId="343"/>
        </pc:sldMkLst>
      </pc:sldChg>
      <pc:sldChg chg="add">
        <pc:chgData name="Chuanxiong Guo" userId="5276411cffd89f01" providerId="LiveId" clId="{5FA482D1-1DB0-0E44-85FA-1EB7C66961C2}" dt="2021-06-21T07:43:13.894" v="905"/>
        <pc:sldMkLst>
          <pc:docMk/>
          <pc:sldMk cId="1925580192" sldId="347"/>
        </pc:sldMkLst>
      </pc:sldChg>
      <pc:sldChg chg="add">
        <pc:chgData name="Chuanxiong Guo" userId="5276411cffd89f01" providerId="LiveId" clId="{5FA482D1-1DB0-0E44-85FA-1EB7C66961C2}" dt="2021-06-21T07:43:13.894" v="905"/>
        <pc:sldMkLst>
          <pc:docMk/>
          <pc:sldMk cId="2634354998" sldId="348"/>
        </pc:sldMkLst>
      </pc:sldChg>
      <pc:sldChg chg="add">
        <pc:chgData name="Chuanxiong Guo" userId="5276411cffd89f01" providerId="LiveId" clId="{5FA482D1-1DB0-0E44-85FA-1EB7C66961C2}" dt="2021-06-21T07:43:13.894" v="905"/>
        <pc:sldMkLst>
          <pc:docMk/>
          <pc:sldMk cId="2673062264" sldId="351"/>
        </pc:sldMkLst>
      </pc:sldChg>
      <pc:sldChg chg="modSp add del mod">
        <pc:chgData name="Chuanxiong Guo" userId="5276411cffd89f01" providerId="LiveId" clId="{5FA482D1-1DB0-0E44-85FA-1EB7C66961C2}" dt="2021-06-21T07:48:52.073" v="972" actId="2696"/>
        <pc:sldMkLst>
          <pc:docMk/>
          <pc:sldMk cId="4207008353" sldId="355"/>
        </pc:sldMkLst>
        <pc:spChg chg="mod">
          <ac:chgData name="Chuanxiong Guo" userId="5276411cffd89f01" providerId="LiveId" clId="{5FA482D1-1DB0-0E44-85FA-1EB7C66961C2}" dt="2021-06-21T07:46:05.544" v="924" actId="27636"/>
          <ac:spMkLst>
            <pc:docMk/>
            <pc:sldMk cId="4207008353" sldId="355"/>
            <ac:spMk id="3" creationId="{5B14B1E3-4940-1445-9069-BD834AE56005}"/>
          </ac:spMkLst>
        </pc:spChg>
      </pc:sldChg>
      <pc:sldChg chg="add del">
        <pc:chgData name="Chuanxiong Guo" userId="5276411cffd89f01" providerId="LiveId" clId="{5FA482D1-1DB0-0E44-85FA-1EB7C66961C2}" dt="2021-06-21T07:44:15.298" v="918" actId="2696"/>
        <pc:sldMkLst>
          <pc:docMk/>
          <pc:sldMk cId="2690669948" sldId="358"/>
        </pc:sldMkLst>
      </pc:sldChg>
      <pc:sldChg chg="add">
        <pc:chgData name="Chuanxiong Guo" userId="5276411cffd89f01" providerId="LiveId" clId="{5FA482D1-1DB0-0E44-85FA-1EB7C66961C2}" dt="2021-06-21T07:43:13.894" v="905"/>
        <pc:sldMkLst>
          <pc:docMk/>
          <pc:sldMk cId="393344187" sldId="359"/>
        </pc:sldMkLst>
      </pc:sldChg>
      <pc:sldChg chg="add">
        <pc:chgData name="Chuanxiong Guo" userId="5276411cffd89f01" providerId="LiveId" clId="{5FA482D1-1DB0-0E44-85FA-1EB7C66961C2}" dt="2021-06-21T07:43:13.894" v="905"/>
        <pc:sldMkLst>
          <pc:docMk/>
          <pc:sldMk cId="1249041500" sldId="360"/>
        </pc:sldMkLst>
      </pc:sldChg>
      <pc:sldChg chg="add">
        <pc:chgData name="Chuanxiong Guo" userId="5276411cffd89f01" providerId="LiveId" clId="{5FA482D1-1DB0-0E44-85FA-1EB7C66961C2}" dt="2021-06-21T07:46:05.317" v="923"/>
        <pc:sldMkLst>
          <pc:docMk/>
          <pc:sldMk cId="2531000094" sldId="361"/>
        </pc:sldMkLst>
      </pc:sldChg>
      <pc:sldChg chg="add del">
        <pc:chgData name="Chuanxiong Guo" userId="5276411cffd89f01" providerId="LiveId" clId="{5FA482D1-1DB0-0E44-85FA-1EB7C66961C2}" dt="2021-06-21T07:44:33.573" v="919" actId="2696"/>
        <pc:sldMkLst>
          <pc:docMk/>
          <pc:sldMk cId="3956523315" sldId="362"/>
        </pc:sldMkLst>
      </pc:sldChg>
      <pc:sldChg chg="add">
        <pc:chgData name="Chuanxiong Guo" userId="5276411cffd89f01" providerId="LiveId" clId="{5FA482D1-1DB0-0E44-85FA-1EB7C66961C2}" dt="2021-06-21T07:46:05.317" v="923"/>
        <pc:sldMkLst>
          <pc:docMk/>
          <pc:sldMk cId="4178852890" sldId="363"/>
        </pc:sldMkLst>
      </pc:sldChg>
      <pc:sldChg chg="modSp add mod">
        <pc:chgData name="Chuanxiong Guo" userId="5276411cffd89f01" providerId="LiveId" clId="{5FA482D1-1DB0-0E44-85FA-1EB7C66961C2}" dt="2021-06-21T08:01:17.752" v="1170" actId="404"/>
        <pc:sldMkLst>
          <pc:docMk/>
          <pc:sldMk cId="1985418807" sldId="406"/>
        </pc:sldMkLst>
        <pc:spChg chg="mod">
          <ac:chgData name="Chuanxiong Guo" userId="5276411cffd89f01" providerId="LiveId" clId="{5FA482D1-1DB0-0E44-85FA-1EB7C66961C2}" dt="2021-06-21T07:15:08.028" v="681" actId="20577"/>
          <ac:spMkLst>
            <pc:docMk/>
            <pc:sldMk cId="1985418807" sldId="406"/>
            <ac:spMk id="2" creationId="{6AEBF1FD-DB64-4DA9-B605-F2A8A0C09D8B}"/>
          </ac:spMkLst>
        </pc:spChg>
        <pc:spChg chg="mod">
          <ac:chgData name="Chuanxiong Guo" userId="5276411cffd89f01" providerId="LiveId" clId="{5FA482D1-1DB0-0E44-85FA-1EB7C66961C2}" dt="2021-06-21T08:01:06.629" v="1167" actId="1076"/>
          <ac:spMkLst>
            <pc:docMk/>
            <pc:sldMk cId="1985418807" sldId="406"/>
            <ac:spMk id="14" creationId="{91672D00-9261-4527-ADB0-0390B81C35DC}"/>
          </ac:spMkLst>
        </pc:spChg>
        <pc:spChg chg="mod">
          <ac:chgData name="Chuanxiong Guo" userId="5276411cffd89f01" providerId="LiveId" clId="{5FA482D1-1DB0-0E44-85FA-1EB7C66961C2}" dt="2021-06-21T08:01:03.140" v="1166" actId="1076"/>
          <ac:spMkLst>
            <pc:docMk/>
            <pc:sldMk cId="1985418807" sldId="406"/>
            <ac:spMk id="15" creationId="{1EBC8BFF-86EE-439F-9674-D798860EA0E2}"/>
          </ac:spMkLst>
        </pc:spChg>
        <pc:spChg chg="mod">
          <ac:chgData name="Chuanxiong Guo" userId="5276411cffd89f01" providerId="LiveId" clId="{5FA482D1-1DB0-0E44-85FA-1EB7C66961C2}" dt="2021-06-21T08:01:17.752" v="1170" actId="404"/>
          <ac:spMkLst>
            <pc:docMk/>
            <pc:sldMk cId="1985418807" sldId="406"/>
            <ac:spMk id="16" creationId="{B63BE66C-54F0-4F0B-9F7B-97DDB58C9F2C}"/>
          </ac:spMkLst>
        </pc:spChg>
        <pc:picChg chg="mod">
          <ac:chgData name="Chuanxiong Guo" userId="5276411cffd89f01" providerId="LiveId" clId="{5FA482D1-1DB0-0E44-85FA-1EB7C66961C2}" dt="2021-06-21T07:15:25.223" v="682" actId="1076"/>
          <ac:picMkLst>
            <pc:docMk/>
            <pc:sldMk cId="1985418807" sldId="406"/>
            <ac:picMk id="1036" creationId="{E570402A-7DF5-4526-B9B2-5ADDD7DE128D}"/>
          </ac:picMkLst>
        </pc:picChg>
      </pc:sldChg>
      <pc:sldChg chg="modSp mod">
        <pc:chgData name="Chuanxiong Guo" userId="5276411cffd89f01" providerId="LiveId" clId="{5FA482D1-1DB0-0E44-85FA-1EB7C66961C2}" dt="2021-06-21T06:56:42.532" v="630" actId="20577"/>
        <pc:sldMkLst>
          <pc:docMk/>
          <pc:sldMk cId="3326335257" sldId="417"/>
        </pc:sldMkLst>
        <pc:spChg chg="mod">
          <ac:chgData name="Chuanxiong Guo" userId="5276411cffd89f01" providerId="LiveId" clId="{5FA482D1-1DB0-0E44-85FA-1EB7C66961C2}" dt="2021-06-21T06:56:42.532" v="630" actId="20577"/>
          <ac:spMkLst>
            <pc:docMk/>
            <pc:sldMk cId="3326335257" sldId="417"/>
            <ac:spMk id="2" creationId="{00000000-0000-0000-0000-000000000000}"/>
          </ac:spMkLst>
        </pc:spChg>
      </pc:sldChg>
      <pc:sldChg chg="modSp mod">
        <pc:chgData name="Chuanxiong Guo" userId="5276411cffd89f01" providerId="LiveId" clId="{5FA482D1-1DB0-0E44-85FA-1EB7C66961C2}" dt="2021-06-20T15:49:46.061" v="114" actId="1076"/>
        <pc:sldMkLst>
          <pc:docMk/>
          <pc:sldMk cId="0" sldId="425"/>
        </pc:sldMkLst>
        <pc:picChg chg="mod">
          <ac:chgData name="Chuanxiong Guo" userId="5276411cffd89f01" providerId="LiveId" clId="{5FA482D1-1DB0-0E44-85FA-1EB7C66961C2}" dt="2021-06-20T15:49:46.061" v="114" actId="1076"/>
          <ac:picMkLst>
            <pc:docMk/>
            <pc:sldMk cId="0" sldId="425"/>
            <ac:picMk id="3" creationId="{6C013F1E-CB75-C142-B47A-B89F9BB7D706}"/>
          </ac:picMkLst>
        </pc:picChg>
      </pc:sldChg>
      <pc:sldChg chg="modSp mod">
        <pc:chgData name="Chuanxiong Guo" userId="5276411cffd89f01" providerId="LiveId" clId="{5FA482D1-1DB0-0E44-85FA-1EB7C66961C2}" dt="2021-06-21T07:38:19.172" v="898" actId="20577"/>
        <pc:sldMkLst>
          <pc:docMk/>
          <pc:sldMk cId="0" sldId="429"/>
        </pc:sldMkLst>
        <pc:spChg chg="mod">
          <ac:chgData name="Chuanxiong Guo" userId="5276411cffd89f01" providerId="LiveId" clId="{5FA482D1-1DB0-0E44-85FA-1EB7C66961C2}" dt="2021-06-21T07:38:19.172" v="898" actId="20577"/>
          <ac:spMkLst>
            <pc:docMk/>
            <pc:sldMk cId="0" sldId="429"/>
            <ac:spMk id="163" creationId="{00000000-0000-0000-0000-000000000000}"/>
          </ac:spMkLst>
        </pc:spChg>
      </pc:sldChg>
      <pc:sldChg chg="modSp mod">
        <pc:chgData name="Chuanxiong Guo" userId="5276411cffd89f01" providerId="LiveId" clId="{5FA482D1-1DB0-0E44-85FA-1EB7C66961C2}" dt="2021-06-21T07:55:55.852" v="1143" actId="27636"/>
        <pc:sldMkLst>
          <pc:docMk/>
          <pc:sldMk cId="450982525" sldId="437"/>
        </pc:sldMkLst>
        <pc:spChg chg="mod">
          <ac:chgData name="Chuanxiong Guo" userId="5276411cffd89f01" providerId="LiveId" clId="{5FA482D1-1DB0-0E44-85FA-1EB7C66961C2}" dt="2021-06-21T07:55:55.852" v="1143" actId="27636"/>
          <ac:spMkLst>
            <pc:docMk/>
            <pc:sldMk cId="450982525" sldId="437"/>
            <ac:spMk id="19" creationId="{1BE61C11-DF67-4105-9A23-819857E86F4E}"/>
          </ac:spMkLst>
        </pc:spChg>
      </pc:sldChg>
      <pc:sldChg chg="modSp mod">
        <pc:chgData name="Chuanxiong Guo" userId="5276411cffd89f01" providerId="LiveId" clId="{5FA482D1-1DB0-0E44-85FA-1EB7C66961C2}" dt="2021-06-21T07:48:38.618" v="971" actId="20577"/>
        <pc:sldMkLst>
          <pc:docMk/>
          <pc:sldMk cId="1751359116" sldId="438"/>
        </pc:sldMkLst>
        <pc:spChg chg="mod">
          <ac:chgData name="Chuanxiong Guo" userId="5276411cffd89f01" providerId="LiveId" clId="{5FA482D1-1DB0-0E44-85FA-1EB7C66961C2}" dt="2021-06-21T07:48:38.618" v="971" actId="20577"/>
          <ac:spMkLst>
            <pc:docMk/>
            <pc:sldMk cId="1751359116" sldId="438"/>
            <ac:spMk id="3" creationId="{7F2DFE7C-6995-48C4-9B89-560A4DA735CC}"/>
          </ac:spMkLst>
        </pc:spChg>
      </pc:sldChg>
      <pc:sldChg chg="modSp mod">
        <pc:chgData name="Chuanxiong Guo" userId="5276411cffd89f01" providerId="LiveId" clId="{5FA482D1-1DB0-0E44-85FA-1EB7C66961C2}" dt="2021-06-21T07:03:19.382" v="657" actId="20577"/>
        <pc:sldMkLst>
          <pc:docMk/>
          <pc:sldMk cId="1616250540" sldId="444"/>
        </pc:sldMkLst>
        <pc:spChg chg="mod">
          <ac:chgData name="Chuanxiong Guo" userId="5276411cffd89f01" providerId="LiveId" clId="{5FA482D1-1DB0-0E44-85FA-1EB7C66961C2}" dt="2021-06-21T07:03:19.382" v="657" actId="20577"/>
          <ac:spMkLst>
            <pc:docMk/>
            <pc:sldMk cId="1616250540" sldId="444"/>
            <ac:spMk id="3" creationId="{96A9C3EF-4D9D-4FAB-B420-EBE69CDCEC47}"/>
          </ac:spMkLst>
        </pc:spChg>
      </pc:sldChg>
      <pc:sldChg chg="modSp mod">
        <pc:chgData name="Chuanxiong Guo" userId="5276411cffd89f01" providerId="LiveId" clId="{5FA482D1-1DB0-0E44-85FA-1EB7C66961C2}" dt="2021-06-21T07:33:56.425" v="888" actId="20577"/>
        <pc:sldMkLst>
          <pc:docMk/>
          <pc:sldMk cId="1663628622" sldId="445"/>
        </pc:sldMkLst>
        <pc:spChg chg="mod">
          <ac:chgData name="Chuanxiong Guo" userId="5276411cffd89f01" providerId="LiveId" clId="{5FA482D1-1DB0-0E44-85FA-1EB7C66961C2}" dt="2021-06-21T07:33:56.425" v="888" actId="20577"/>
          <ac:spMkLst>
            <pc:docMk/>
            <pc:sldMk cId="1663628622" sldId="445"/>
            <ac:spMk id="3" creationId="{96A9C3EF-4D9D-4FAB-B420-EBE69CDCEC47}"/>
          </ac:spMkLst>
        </pc:spChg>
      </pc:sldChg>
      <pc:sldChg chg="modSp mod">
        <pc:chgData name="Chuanxiong Guo" userId="5276411cffd89f01" providerId="LiveId" clId="{5FA482D1-1DB0-0E44-85FA-1EB7C66961C2}" dt="2021-06-21T07:43:22.743" v="916" actId="20577"/>
        <pc:sldMkLst>
          <pc:docMk/>
          <pc:sldMk cId="3016268530" sldId="446"/>
        </pc:sldMkLst>
        <pc:spChg chg="mod">
          <ac:chgData name="Chuanxiong Guo" userId="5276411cffd89f01" providerId="LiveId" clId="{5FA482D1-1DB0-0E44-85FA-1EB7C66961C2}" dt="2021-06-21T07:43:22.743" v="916" actId="20577"/>
          <ac:spMkLst>
            <pc:docMk/>
            <pc:sldMk cId="3016268530" sldId="446"/>
            <ac:spMk id="3" creationId="{96A9C3EF-4D9D-4FAB-B420-EBE69CDCEC47}"/>
          </ac:spMkLst>
        </pc:spChg>
      </pc:sldChg>
      <pc:sldChg chg="del">
        <pc:chgData name="Chuanxiong Guo" userId="5276411cffd89f01" providerId="LiveId" clId="{5FA482D1-1DB0-0E44-85FA-1EB7C66961C2}" dt="2021-06-21T07:44:43.302" v="920" actId="2696"/>
        <pc:sldMkLst>
          <pc:docMk/>
          <pc:sldMk cId="3048876670" sldId="447"/>
        </pc:sldMkLst>
      </pc:sldChg>
      <pc:sldChg chg="del">
        <pc:chgData name="Chuanxiong Guo" userId="5276411cffd89f01" providerId="LiveId" clId="{5FA482D1-1DB0-0E44-85FA-1EB7C66961C2}" dt="2021-06-21T07:44:45.158" v="922" actId="2696"/>
        <pc:sldMkLst>
          <pc:docMk/>
          <pc:sldMk cId="1792117648" sldId="448"/>
        </pc:sldMkLst>
      </pc:sldChg>
      <pc:sldChg chg="addSp delSp modSp new mod ord">
        <pc:chgData name="Chuanxiong Guo" userId="5276411cffd89f01" providerId="LiveId" clId="{5FA482D1-1DB0-0E44-85FA-1EB7C66961C2}" dt="2021-06-21T06:56:04.116" v="627" actId="20577"/>
        <pc:sldMkLst>
          <pc:docMk/>
          <pc:sldMk cId="432310892" sldId="450"/>
        </pc:sldMkLst>
        <pc:spChg chg="mod">
          <ac:chgData name="Chuanxiong Guo" userId="5276411cffd89f01" providerId="LiveId" clId="{5FA482D1-1DB0-0E44-85FA-1EB7C66961C2}" dt="2021-06-20T15:37:09.744" v="37" actId="20577"/>
          <ac:spMkLst>
            <pc:docMk/>
            <pc:sldMk cId="432310892" sldId="450"/>
            <ac:spMk id="2" creationId="{D69A3FEA-7413-1C44-8F42-3EAD0E838B45}"/>
          </ac:spMkLst>
        </pc:spChg>
        <pc:spChg chg="del">
          <ac:chgData name="Chuanxiong Guo" userId="5276411cffd89f01" providerId="LiveId" clId="{5FA482D1-1DB0-0E44-85FA-1EB7C66961C2}" dt="2021-06-20T15:39:19.004" v="39" actId="478"/>
          <ac:spMkLst>
            <pc:docMk/>
            <pc:sldMk cId="432310892" sldId="450"/>
            <ac:spMk id="3" creationId="{791C9E6E-79DA-9842-92B1-E230DEF58BD7}"/>
          </ac:spMkLst>
        </pc:spChg>
        <pc:spChg chg="add mod">
          <ac:chgData name="Chuanxiong Guo" userId="5276411cffd89f01" providerId="LiveId" clId="{5FA482D1-1DB0-0E44-85FA-1EB7C66961C2}" dt="2021-06-21T06:55:26.321" v="619" actId="1076"/>
          <ac:spMkLst>
            <pc:docMk/>
            <pc:sldMk cId="432310892" sldId="450"/>
            <ac:spMk id="5" creationId="{3E671B5C-3C87-304E-AE69-1C09369432F4}"/>
          </ac:spMkLst>
        </pc:spChg>
        <pc:spChg chg="add mod">
          <ac:chgData name="Chuanxiong Guo" userId="5276411cffd89f01" providerId="LiveId" clId="{5FA482D1-1DB0-0E44-85FA-1EB7C66961C2}" dt="2021-06-21T06:55:54.334" v="623" actId="20577"/>
          <ac:spMkLst>
            <pc:docMk/>
            <pc:sldMk cId="432310892" sldId="450"/>
            <ac:spMk id="6" creationId="{719F0AE1-3997-7B49-8C91-10C45E71C469}"/>
          </ac:spMkLst>
        </pc:spChg>
        <pc:spChg chg="add mod">
          <ac:chgData name="Chuanxiong Guo" userId="5276411cffd89f01" providerId="LiveId" clId="{5FA482D1-1DB0-0E44-85FA-1EB7C66961C2}" dt="2021-06-21T06:56:04.116" v="627" actId="20577"/>
          <ac:spMkLst>
            <pc:docMk/>
            <pc:sldMk cId="432310892" sldId="450"/>
            <ac:spMk id="7" creationId="{7798766F-5025-F54D-8AE7-9ACA557BB96B}"/>
          </ac:spMkLst>
        </pc:spChg>
        <pc:spChg chg="add mod">
          <ac:chgData name="Chuanxiong Guo" userId="5276411cffd89f01" providerId="LiveId" clId="{5FA482D1-1DB0-0E44-85FA-1EB7C66961C2}" dt="2021-06-21T06:55:03.572" v="610" actId="1076"/>
          <ac:spMkLst>
            <pc:docMk/>
            <pc:sldMk cId="432310892" sldId="450"/>
            <ac:spMk id="8" creationId="{A81D6D7D-CC36-BA4E-8072-9C914E6D6424}"/>
          </ac:spMkLst>
        </pc:spChg>
        <pc:spChg chg="add mod">
          <ac:chgData name="Chuanxiong Guo" userId="5276411cffd89f01" providerId="LiveId" clId="{5FA482D1-1DB0-0E44-85FA-1EB7C66961C2}" dt="2021-06-21T06:55:14.669" v="618" actId="20577"/>
          <ac:spMkLst>
            <pc:docMk/>
            <pc:sldMk cId="432310892" sldId="450"/>
            <ac:spMk id="9" creationId="{EC7A5F34-A69C-0E4F-A0E5-4B8374090DEA}"/>
          </ac:spMkLst>
        </pc:spChg>
      </pc:sldChg>
      <pc:sldChg chg="addSp delSp modSp add mod ord">
        <pc:chgData name="Chuanxiong Guo" userId="5276411cffd89f01" providerId="LiveId" clId="{5FA482D1-1DB0-0E44-85FA-1EB7C66961C2}" dt="2021-06-21T06:53:42.527" v="582" actId="1076"/>
        <pc:sldMkLst>
          <pc:docMk/>
          <pc:sldMk cId="1850037405" sldId="451"/>
        </pc:sldMkLst>
        <pc:spChg chg="mod">
          <ac:chgData name="Chuanxiong Guo" userId="5276411cffd89f01" providerId="LiveId" clId="{5FA482D1-1DB0-0E44-85FA-1EB7C66961C2}" dt="2021-06-20T15:51:14.704" v="127" actId="20577"/>
          <ac:spMkLst>
            <pc:docMk/>
            <pc:sldMk cId="1850037405" sldId="451"/>
            <ac:spMk id="2" creationId="{D69A3FEA-7413-1C44-8F42-3EAD0E838B45}"/>
          </ac:spMkLst>
        </pc:spChg>
        <pc:spChg chg="add mod">
          <ac:chgData name="Chuanxiong Guo" userId="5276411cffd89f01" providerId="LiveId" clId="{5FA482D1-1DB0-0E44-85FA-1EB7C66961C2}" dt="2021-06-20T15:56:42.467" v="146" actId="164"/>
          <ac:spMkLst>
            <pc:docMk/>
            <pc:sldMk cId="1850037405" sldId="451"/>
            <ac:spMk id="3" creationId="{619CAC85-962E-3E40-8C8A-516AB6E0ED0D}"/>
          </ac:spMkLst>
        </pc:spChg>
        <pc:spChg chg="del">
          <ac:chgData name="Chuanxiong Guo" userId="5276411cffd89f01" providerId="LiveId" clId="{5FA482D1-1DB0-0E44-85FA-1EB7C66961C2}" dt="2021-06-20T15:51:25.263" v="128" actId="478"/>
          <ac:spMkLst>
            <pc:docMk/>
            <pc:sldMk cId="1850037405" sldId="451"/>
            <ac:spMk id="5" creationId="{3E671B5C-3C87-304E-AE69-1C09369432F4}"/>
          </ac:spMkLst>
        </pc:spChg>
        <pc:spChg chg="del">
          <ac:chgData name="Chuanxiong Guo" userId="5276411cffd89f01" providerId="LiveId" clId="{5FA482D1-1DB0-0E44-85FA-1EB7C66961C2}" dt="2021-06-20T15:51:25.263" v="128" actId="478"/>
          <ac:spMkLst>
            <pc:docMk/>
            <pc:sldMk cId="1850037405" sldId="451"/>
            <ac:spMk id="6" creationId="{719F0AE1-3997-7B49-8C91-10C45E71C469}"/>
          </ac:spMkLst>
        </pc:spChg>
        <pc:spChg chg="del">
          <ac:chgData name="Chuanxiong Guo" userId="5276411cffd89f01" providerId="LiveId" clId="{5FA482D1-1DB0-0E44-85FA-1EB7C66961C2}" dt="2021-06-20T15:51:25.263" v="128" actId="478"/>
          <ac:spMkLst>
            <pc:docMk/>
            <pc:sldMk cId="1850037405" sldId="451"/>
            <ac:spMk id="7" creationId="{7798766F-5025-F54D-8AE7-9ACA557BB96B}"/>
          </ac:spMkLst>
        </pc:spChg>
        <pc:spChg chg="add mod">
          <ac:chgData name="Chuanxiong Guo" userId="5276411cffd89f01" providerId="LiveId" clId="{5FA482D1-1DB0-0E44-85FA-1EB7C66961C2}" dt="2021-06-21T06:31:45.235" v="362" actId="1076"/>
          <ac:spMkLst>
            <pc:docMk/>
            <pc:sldMk cId="1850037405" sldId="451"/>
            <ac:spMk id="8" creationId="{18D24879-EF6A-F14B-B24F-C7E2D9D6BEFD}"/>
          </ac:spMkLst>
        </pc:spChg>
        <pc:spChg chg="mod">
          <ac:chgData name="Chuanxiong Guo" userId="5276411cffd89f01" providerId="LiveId" clId="{5FA482D1-1DB0-0E44-85FA-1EB7C66961C2}" dt="2021-06-20T15:56:47.522" v="148"/>
          <ac:spMkLst>
            <pc:docMk/>
            <pc:sldMk cId="1850037405" sldId="451"/>
            <ac:spMk id="11" creationId="{70E8F33A-FA47-2448-9A09-E12002273112}"/>
          </ac:spMkLst>
        </pc:spChg>
        <pc:spChg chg="mod">
          <ac:chgData name="Chuanxiong Guo" userId="5276411cffd89f01" providerId="LiveId" clId="{5FA482D1-1DB0-0E44-85FA-1EB7C66961C2}" dt="2021-06-21T06:31:51.389" v="363" actId="1076"/>
          <ac:spMkLst>
            <pc:docMk/>
            <pc:sldMk cId="1850037405" sldId="451"/>
            <ac:spMk id="12" creationId="{93AB5AE2-EC08-2748-AF5D-B85A181781AA}"/>
          </ac:spMkLst>
        </pc:spChg>
        <pc:spChg chg="mod">
          <ac:chgData name="Chuanxiong Guo" userId="5276411cffd89f01" providerId="LiveId" clId="{5FA482D1-1DB0-0E44-85FA-1EB7C66961C2}" dt="2021-06-20T15:57:01.048" v="152"/>
          <ac:spMkLst>
            <pc:docMk/>
            <pc:sldMk cId="1850037405" sldId="451"/>
            <ac:spMk id="14" creationId="{92EF47A9-26A9-2048-993B-6AAF5EDE439C}"/>
          </ac:spMkLst>
        </pc:spChg>
        <pc:spChg chg="mod">
          <ac:chgData name="Chuanxiong Guo" userId="5276411cffd89f01" providerId="LiveId" clId="{5FA482D1-1DB0-0E44-85FA-1EB7C66961C2}" dt="2021-06-21T06:32:21.190" v="364" actId="1076"/>
          <ac:spMkLst>
            <pc:docMk/>
            <pc:sldMk cId="1850037405" sldId="451"/>
            <ac:spMk id="15" creationId="{EAFCAB62-0C8A-F94C-9245-C43FC8791A34}"/>
          </ac:spMkLst>
        </pc:spChg>
        <pc:spChg chg="mod">
          <ac:chgData name="Chuanxiong Guo" userId="5276411cffd89f01" providerId="LiveId" clId="{5FA482D1-1DB0-0E44-85FA-1EB7C66961C2}" dt="2021-06-21T06:40:53.549" v="416" actId="1036"/>
          <ac:spMkLst>
            <pc:docMk/>
            <pc:sldMk cId="1850037405" sldId="451"/>
            <ac:spMk id="17" creationId="{58A2D35A-DC16-234F-B9EB-B0AC2F820615}"/>
          </ac:spMkLst>
        </pc:spChg>
        <pc:spChg chg="mod">
          <ac:chgData name="Chuanxiong Guo" userId="5276411cffd89f01" providerId="LiveId" clId="{5FA482D1-1DB0-0E44-85FA-1EB7C66961C2}" dt="2021-06-21T06:32:32.933" v="366" actId="1076"/>
          <ac:spMkLst>
            <pc:docMk/>
            <pc:sldMk cId="1850037405" sldId="451"/>
            <ac:spMk id="18" creationId="{CBC2A837-FF1A-7146-8E2E-3EE21842E3B7}"/>
          </ac:spMkLst>
        </pc:spChg>
        <pc:spChg chg="mod">
          <ac:chgData name="Chuanxiong Guo" userId="5276411cffd89f01" providerId="LiveId" clId="{5FA482D1-1DB0-0E44-85FA-1EB7C66961C2}" dt="2021-06-20T15:57:51.098" v="173"/>
          <ac:spMkLst>
            <pc:docMk/>
            <pc:sldMk cId="1850037405" sldId="451"/>
            <ac:spMk id="20" creationId="{23777FB9-C2B1-D543-B202-96F7BB87A27E}"/>
          </ac:spMkLst>
        </pc:spChg>
        <pc:spChg chg="mod">
          <ac:chgData name="Chuanxiong Guo" userId="5276411cffd89f01" providerId="LiveId" clId="{5FA482D1-1DB0-0E44-85FA-1EB7C66961C2}" dt="2021-06-21T06:32:41.779" v="368" actId="1076"/>
          <ac:spMkLst>
            <pc:docMk/>
            <pc:sldMk cId="1850037405" sldId="451"/>
            <ac:spMk id="21" creationId="{6466D815-6A05-6244-811E-A63361733D70}"/>
          </ac:spMkLst>
        </pc:spChg>
        <pc:spChg chg="mod">
          <ac:chgData name="Chuanxiong Guo" userId="5276411cffd89f01" providerId="LiveId" clId="{5FA482D1-1DB0-0E44-85FA-1EB7C66961C2}" dt="2021-06-20T15:58:07.798" v="177"/>
          <ac:spMkLst>
            <pc:docMk/>
            <pc:sldMk cId="1850037405" sldId="451"/>
            <ac:spMk id="23" creationId="{A1D2E14A-CA44-5E40-958F-3A02264840AC}"/>
          </ac:spMkLst>
        </pc:spChg>
        <pc:spChg chg="mod">
          <ac:chgData name="Chuanxiong Guo" userId="5276411cffd89f01" providerId="LiveId" clId="{5FA482D1-1DB0-0E44-85FA-1EB7C66961C2}" dt="2021-06-21T06:32:48.147" v="369" actId="1076"/>
          <ac:spMkLst>
            <pc:docMk/>
            <pc:sldMk cId="1850037405" sldId="451"/>
            <ac:spMk id="24" creationId="{A65654B0-EB4A-104E-B231-08AF76C2EDE8}"/>
          </ac:spMkLst>
        </pc:spChg>
        <pc:spChg chg="add mod">
          <ac:chgData name="Chuanxiong Guo" userId="5276411cffd89f01" providerId="LiveId" clId="{5FA482D1-1DB0-0E44-85FA-1EB7C66961C2}" dt="2021-06-21T06:40:13.330" v="407" actId="1076"/>
          <ac:spMkLst>
            <pc:docMk/>
            <pc:sldMk cId="1850037405" sldId="451"/>
            <ac:spMk id="50" creationId="{270954EB-810F-904A-8F18-93E68BDB7709}"/>
          </ac:spMkLst>
        </pc:spChg>
        <pc:spChg chg="add mod">
          <ac:chgData name="Chuanxiong Guo" userId="5276411cffd89f01" providerId="LiveId" clId="{5FA482D1-1DB0-0E44-85FA-1EB7C66961C2}" dt="2021-06-21T06:40:18.312" v="408" actId="1076"/>
          <ac:spMkLst>
            <pc:docMk/>
            <pc:sldMk cId="1850037405" sldId="451"/>
            <ac:spMk id="51" creationId="{ACBDFBF7-AB97-3949-9981-6F9BC84368D0}"/>
          </ac:spMkLst>
        </pc:spChg>
        <pc:spChg chg="add mod">
          <ac:chgData name="Chuanxiong Guo" userId="5276411cffd89f01" providerId="LiveId" clId="{5FA482D1-1DB0-0E44-85FA-1EB7C66961C2}" dt="2021-06-21T06:40:35.166" v="412" actId="1076"/>
          <ac:spMkLst>
            <pc:docMk/>
            <pc:sldMk cId="1850037405" sldId="451"/>
            <ac:spMk id="52" creationId="{02D7EA75-EFF9-584C-BB2B-D43AB8019A2B}"/>
          </ac:spMkLst>
        </pc:spChg>
        <pc:spChg chg="add mod">
          <ac:chgData name="Chuanxiong Guo" userId="5276411cffd89f01" providerId="LiveId" clId="{5FA482D1-1DB0-0E44-85FA-1EB7C66961C2}" dt="2021-06-21T06:48:33.590" v="479" actId="1076"/>
          <ac:spMkLst>
            <pc:docMk/>
            <pc:sldMk cId="1850037405" sldId="451"/>
            <ac:spMk id="53" creationId="{DC050AEC-C137-3243-9003-A5EB0524F759}"/>
          </ac:spMkLst>
        </pc:spChg>
        <pc:spChg chg="add mod">
          <ac:chgData name="Chuanxiong Guo" userId="5276411cffd89f01" providerId="LiveId" clId="{5FA482D1-1DB0-0E44-85FA-1EB7C66961C2}" dt="2021-06-21T06:46:17.760" v="459" actId="1036"/>
          <ac:spMkLst>
            <pc:docMk/>
            <pc:sldMk cId="1850037405" sldId="451"/>
            <ac:spMk id="54" creationId="{D899662C-F277-C441-8245-5B9D9C832C1B}"/>
          </ac:spMkLst>
        </pc:spChg>
        <pc:spChg chg="add mod">
          <ac:chgData name="Chuanxiong Guo" userId="5276411cffd89f01" providerId="LiveId" clId="{5FA482D1-1DB0-0E44-85FA-1EB7C66961C2}" dt="2021-06-21T06:46:17.760" v="459" actId="1036"/>
          <ac:spMkLst>
            <pc:docMk/>
            <pc:sldMk cId="1850037405" sldId="451"/>
            <ac:spMk id="55" creationId="{929D168C-B86B-5A43-AE26-AFEBA4617F66}"/>
          </ac:spMkLst>
        </pc:spChg>
        <pc:spChg chg="add mod">
          <ac:chgData name="Chuanxiong Guo" userId="5276411cffd89f01" providerId="LiveId" clId="{5FA482D1-1DB0-0E44-85FA-1EB7C66961C2}" dt="2021-06-21T06:41:08.633" v="419" actId="1076"/>
          <ac:spMkLst>
            <pc:docMk/>
            <pc:sldMk cId="1850037405" sldId="451"/>
            <ac:spMk id="56" creationId="{1D045831-271F-5C43-9F35-E06BE17E1EF5}"/>
          </ac:spMkLst>
        </pc:spChg>
        <pc:spChg chg="add mod">
          <ac:chgData name="Chuanxiong Guo" userId="5276411cffd89f01" providerId="LiveId" clId="{5FA482D1-1DB0-0E44-85FA-1EB7C66961C2}" dt="2021-06-21T06:41:12.876" v="420" actId="1076"/>
          <ac:spMkLst>
            <pc:docMk/>
            <pc:sldMk cId="1850037405" sldId="451"/>
            <ac:spMk id="57" creationId="{487C133D-A54D-024A-BEB8-EFDFBE131CC1}"/>
          </ac:spMkLst>
        </pc:spChg>
        <pc:spChg chg="add mod">
          <ac:chgData name="Chuanxiong Guo" userId="5276411cffd89f01" providerId="LiveId" clId="{5FA482D1-1DB0-0E44-85FA-1EB7C66961C2}" dt="2021-06-21T06:41:25.489" v="421" actId="1076"/>
          <ac:spMkLst>
            <pc:docMk/>
            <pc:sldMk cId="1850037405" sldId="451"/>
            <ac:spMk id="58" creationId="{F4D456F1-F071-B04E-BA1D-05906098E0EB}"/>
          </ac:spMkLst>
        </pc:spChg>
        <pc:spChg chg="add del mod">
          <ac:chgData name="Chuanxiong Guo" userId="5276411cffd89f01" providerId="LiveId" clId="{5FA482D1-1DB0-0E44-85FA-1EB7C66961C2}" dt="2021-06-21T06:51:54.637" v="503" actId="478"/>
          <ac:spMkLst>
            <pc:docMk/>
            <pc:sldMk cId="1850037405" sldId="451"/>
            <ac:spMk id="59" creationId="{85AE31F9-E9E2-C044-BE8C-237DCFAFECCF}"/>
          </ac:spMkLst>
        </pc:spChg>
        <pc:spChg chg="add del mod">
          <ac:chgData name="Chuanxiong Guo" userId="5276411cffd89f01" providerId="LiveId" clId="{5FA482D1-1DB0-0E44-85FA-1EB7C66961C2}" dt="2021-06-21T06:51:54.637" v="503" actId="478"/>
          <ac:spMkLst>
            <pc:docMk/>
            <pc:sldMk cId="1850037405" sldId="451"/>
            <ac:spMk id="60" creationId="{3F125554-6127-1B47-BE69-27C7A795647C}"/>
          </ac:spMkLst>
        </pc:spChg>
        <pc:spChg chg="add mod">
          <ac:chgData name="Chuanxiong Guo" userId="5276411cffd89f01" providerId="LiveId" clId="{5FA482D1-1DB0-0E44-85FA-1EB7C66961C2}" dt="2021-06-21T06:49:34.310" v="483" actId="1076"/>
          <ac:spMkLst>
            <pc:docMk/>
            <pc:sldMk cId="1850037405" sldId="451"/>
            <ac:spMk id="61" creationId="{23CFDCF0-D8E5-F649-8A0F-C4DD9A132BFC}"/>
          </ac:spMkLst>
        </pc:spChg>
        <pc:spChg chg="add mod">
          <ac:chgData name="Chuanxiong Guo" userId="5276411cffd89f01" providerId="LiveId" clId="{5FA482D1-1DB0-0E44-85FA-1EB7C66961C2}" dt="2021-06-21T06:51:45.928" v="501" actId="1076"/>
          <ac:spMkLst>
            <pc:docMk/>
            <pc:sldMk cId="1850037405" sldId="451"/>
            <ac:spMk id="65" creationId="{34B87754-7148-564B-A5FD-4A12AA17809E}"/>
          </ac:spMkLst>
        </pc:spChg>
        <pc:spChg chg="add mod">
          <ac:chgData name="Chuanxiong Guo" userId="5276411cffd89f01" providerId="LiveId" clId="{5FA482D1-1DB0-0E44-85FA-1EB7C66961C2}" dt="2021-06-21T06:51:51.126" v="502" actId="1076"/>
          <ac:spMkLst>
            <pc:docMk/>
            <pc:sldMk cId="1850037405" sldId="451"/>
            <ac:spMk id="66" creationId="{E2F8E0DB-3855-244A-8860-245E5F68F9B1}"/>
          </ac:spMkLst>
        </pc:spChg>
        <pc:spChg chg="add mod">
          <ac:chgData name="Chuanxiong Guo" userId="5276411cffd89f01" providerId="LiveId" clId="{5FA482D1-1DB0-0E44-85FA-1EB7C66961C2}" dt="2021-06-21T06:51:51.126" v="502" actId="1076"/>
          <ac:spMkLst>
            <pc:docMk/>
            <pc:sldMk cId="1850037405" sldId="451"/>
            <ac:spMk id="67" creationId="{C9B621C4-D2BE-4A44-BBEA-A953A86D9F39}"/>
          </ac:spMkLst>
        </pc:spChg>
        <pc:spChg chg="add del mod">
          <ac:chgData name="Chuanxiong Guo" userId="5276411cffd89f01" providerId="LiveId" clId="{5FA482D1-1DB0-0E44-85FA-1EB7C66961C2}" dt="2021-06-21T06:51:54.637" v="503" actId="478"/>
          <ac:spMkLst>
            <pc:docMk/>
            <pc:sldMk cId="1850037405" sldId="451"/>
            <ac:spMk id="68" creationId="{B1391AA5-532C-B144-B99C-4F531F91BD3D}"/>
          </ac:spMkLst>
        </pc:spChg>
        <pc:spChg chg="add mod">
          <ac:chgData name="Chuanxiong Guo" userId="5276411cffd89f01" providerId="LiveId" clId="{5FA482D1-1DB0-0E44-85FA-1EB7C66961C2}" dt="2021-06-21T06:49:26.751" v="481" actId="1076"/>
          <ac:spMkLst>
            <pc:docMk/>
            <pc:sldMk cId="1850037405" sldId="451"/>
            <ac:spMk id="69" creationId="{8E27D75B-542D-D241-ADF4-B35D055D634B}"/>
          </ac:spMkLst>
        </pc:spChg>
        <pc:spChg chg="add mod">
          <ac:chgData name="Chuanxiong Guo" userId="5276411cffd89f01" providerId="LiveId" clId="{5FA482D1-1DB0-0E44-85FA-1EB7C66961C2}" dt="2021-06-21T06:49:29.677" v="482" actId="1076"/>
          <ac:spMkLst>
            <pc:docMk/>
            <pc:sldMk cId="1850037405" sldId="451"/>
            <ac:spMk id="70" creationId="{01F966D1-F416-3342-97AE-2F5BC85ADA38}"/>
          </ac:spMkLst>
        </pc:spChg>
        <pc:spChg chg="add mod">
          <ac:chgData name="Chuanxiong Guo" userId="5276411cffd89f01" providerId="LiveId" clId="{5FA482D1-1DB0-0E44-85FA-1EB7C66961C2}" dt="2021-06-21T06:53:42.527" v="582" actId="1076"/>
          <ac:spMkLst>
            <pc:docMk/>
            <pc:sldMk cId="1850037405" sldId="451"/>
            <ac:spMk id="79" creationId="{D20B837A-7473-D34E-B30E-445151247A62}"/>
          </ac:spMkLst>
        </pc:spChg>
        <pc:grpChg chg="add mod">
          <ac:chgData name="Chuanxiong Guo" userId="5276411cffd89f01" providerId="LiveId" clId="{5FA482D1-1DB0-0E44-85FA-1EB7C66961C2}" dt="2021-06-20T16:02:09.280" v="215" actId="166"/>
          <ac:grpSpMkLst>
            <pc:docMk/>
            <pc:sldMk cId="1850037405" sldId="451"/>
            <ac:grpSpMk id="9" creationId="{33A25577-F36E-B449-8B63-04C3C64A2114}"/>
          </ac:grpSpMkLst>
        </pc:grpChg>
        <pc:grpChg chg="add mod">
          <ac:chgData name="Chuanxiong Guo" userId="5276411cffd89f01" providerId="LiveId" clId="{5FA482D1-1DB0-0E44-85FA-1EB7C66961C2}" dt="2021-06-20T15:56:51.546" v="149" actId="1076"/>
          <ac:grpSpMkLst>
            <pc:docMk/>
            <pc:sldMk cId="1850037405" sldId="451"/>
            <ac:grpSpMk id="10" creationId="{94D423E3-8667-DA43-A5A7-DD97CAB9F8E1}"/>
          </ac:grpSpMkLst>
        </pc:grpChg>
        <pc:grpChg chg="add mod">
          <ac:chgData name="Chuanxiong Guo" userId="5276411cffd89f01" providerId="LiveId" clId="{5FA482D1-1DB0-0E44-85FA-1EB7C66961C2}" dt="2021-06-20T16:01:35.456" v="210" actId="166"/>
          <ac:grpSpMkLst>
            <pc:docMk/>
            <pc:sldMk cId="1850037405" sldId="451"/>
            <ac:grpSpMk id="13" creationId="{470C5644-728E-7742-8114-5DD3F36EB0AC}"/>
          </ac:grpSpMkLst>
        </pc:grpChg>
        <pc:grpChg chg="add mod">
          <ac:chgData name="Chuanxiong Guo" userId="5276411cffd89f01" providerId="LiveId" clId="{5FA482D1-1DB0-0E44-85FA-1EB7C66961C2}" dt="2021-06-21T06:46:17.760" v="459" actId="1036"/>
          <ac:grpSpMkLst>
            <pc:docMk/>
            <pc:sldMk cId="1850037405" sldId="451"/>
            <ac:grpSpMk id="16" creationId="{73696338-446A-8B47-AFD6-1D0443CD3DAC}"/>
          </ac:grpSpMkLst>
        </pc:grpChg>
        <pc:grpChg chg="add mod">
          <ac:chgData name="Chuanxiong Guo" userId="5276411cffd89f01" providerId="LiveId" clId="{5FA482D1-1DB0-0E44-85FA-1EB7C66961C2}" dt="2021-06-21T06:46:17.760" v="459" actId="1036"/>
          <ac:grpSpMkLst>
            <pc:docMk/>
            <pc:sldMk cId="1850037405" sldId="451"/>
            <ac:grpSpMk id="19" creationId="{41597124-8A31-5643-9605-BECE390D9A3A}"/>
          </ac:grpSpMkLst>
        </pc:grpChg>
        <pc:grpChg chg="add mod">
          <ac:chgData name="Chuanxiong Guo" userId="5276411cffd89f01" providerId="LiveId" clId="{5FA482D1-1DB0-0E44-85FA-1EB7C66961C2}" dt="2021-06-21T06:48:33.590" v="479" actId="1076"/>
          <ac:grpSpMkLst>
            <pc:docMk/>
            <pc:sldMk cId="1850037405" sldId="451"/>
            <ac:grpSpMk id="22" creationId="{5F3CA973-58EE-924A-8AE9-449DB5372A33}"/>
          </ac:grpSpMkLst>
        </pc:grpChg>
        <pc:cxnChg chg="add mod">
          <ac:chgData name="Chuanxiong Guo" userId="5276411cffd89f01" providerId="LiveId" clId="{5FA482D1-1DB0-0E44-85FA-1EB7C66961C2}" dt="2021-06-21T06:31:19.922" v="360" actId="1076"/>
          <ac:cxnSpMkLst>
            <pc:docMk/>
            <pc:sldMk cId="1850037405" sldId="451"/>
            <ac:cxnSpMk id="26" creationId="{B16C2836-DAC6-6B4E-84DE-5CFEE2BC5683}"/>
          </ac:cxnSpMkLst>
        </pc:cxnChg>
        <pc:cxnChg chg="add mod">
          <ac:chgData name="Chuanxiong Guo" userId="5276411cffd89f01" providerId="LiveId" clId="{5FA482D1-1DB0-0E44-85FA-1EB7C66961C2}" dt="2021-06-21T06:46:17.760" v="459" actId="1036"/>
          <ac:cxnSpMkLst>
            <pc:docMk/>
            <pc:sldMk cId="1850037405" sldId="451"/>
            <ac:cxnSpMk id="27" creationId="{7C011A4D-94E4-5946-8425-EE2601D8E894}"/>
          </ac:cxnSpMkLst>
        </pc:cxnChg>
        <pc:cxnChg chg="add mod">
          <ac:chgData name="Chuanxiong Guo" userId="5276411cffd89f01" providerId="LiveId" clId="{5FA482D1-1DB0-0E44-85FA-1EB7C66961C2}" dt="2021-06-21T06:31:12.002" v="359" actId="14100"/>
          <ac:cxnSpMkLst>
            <pc:docMk/>
            <pc:sldMk cId="1850037405" sldId="451"/>
            <ac:cxnSpMk id="29" creationId="{92321E3C-16C6-6842-8FB5-4784D3C50BFF}"/>
          </ac:cxnSpMkLst>
        </pc:cxnChg>
        <pc:cxnChg chg="add del">
          <ac:chgData name="Chuanxiong Guo" userId="5276411cffd89f01" providerId="LiveId" clId="{5FA482D1-1DB0-0E44-85FA-1EB7C66961C2}" dt="2021-06-20T16:01:46.679" v="212" actId="478"/>
          <ac:cxnSpMkLst>
            <pc:docMk/>
            <pc:sldMk cId="1850037405" sldId="451"/>
            <ac:cxnSpMk id="31" creationId="{8B3FDABF-3E00-B04A-81F1-414DBF99A04E}"/>
          </ac:cxnSpMkLst>
        </pc:cxnChg>
        <pc:cxnChg chg="add mod">
          <ac:chgData name="Chuanxiong Guo" userId="5276411cffd89f01" providerId="LiveId" clId="{5FA482D1-1DB0-0E44-85FA-1EB7C66961C2}" dt="2021-06-21T06:46:17.760" v="459" actId="1036"/>
          <ac:cxnSpMkLst>
            <pc:docMk/>
            <pc:sldMk cId="1850037405" sldId="451"/>
            <ac:cxnSpMk id="33" creationId="{20BCA07B-8649-E046-ACD1-0F690FBC3C8E}"/>
          </ac:cxnSpMkLst>
        </pc:cxnChg>
        <pc:cxnChg chg="add mod">
          <ac:chgData name="Chuanxiong Guo" userId="5276411cffd89f01" providerId="LiveId" clId="{5FA482D1-1DB0-0E44-85FA-1EB7C66961C2}" dt="2021-06-21T06:46:17.760" v="459" actId="1036"/>
          <ac:cxnSpMkLst>
            <pc:docMk/>
            <pc:sldMk cId="1850037405" sldId="451"/>
            <ac:cxnSpMk id="38" creationId="{330FB058-7FDC-1142-8B03-FD563A7A3A7B}"/>
          </ac:cxnSpMkLst>
        </pc:cxnChg>
        <pc:cxnChg chg="add">
          <ac:chgData name="Chuanxiong Guo" userId="5276411cffd89f01" providerId="LiveId" clId="{5FA482D1-1DB0-0E44-85FA-1EB7C66961C2}" dt="2021-06-21T06:33:21.898" v="370" actId="11529"/>
          <ac:cxnSpMkLst>
            <pc:docMk/>
            <pc:sldMk cId="1850037405" sldId="451"/>
            <ac:cxnSpMk id="47" creationId="{9C505C22-FFB0-C54E-BF74-1A1F8B1F4F30}"/>
          </ac:cxnSpMkLst>
        </pc:cxnChg>
        <pc:cxnChg chg="add mod">
          <ac:chgData name="Chuanxiong Guo" userId="5276411cffd89f01" providerId="LiveId" clId="{5FA482D1-1DB0-0E44-85FA-1EB7C66961C2}" dt="2021-06-21T06:48:33.590" v="479" actId="1076"/>
          <ac:cxnSpMkLst>
            <pc:docMk/>
            <pc:sldMk cId="1850037405" sldId="451"/>
            <ac:cxnSpMk id="49" creationId="{2C648211-F1D4-8347-A4A0-4BB328435D2F}"/>
          </ac:cxnSpMkLst>
        </pc:cxnChg>
        <pc:cxnChg chg="add del mod">
          <ac:chgData name="Chuanxiong Guo" userId="5276411cffd89f01" providerId="LiveId" clId="{5FA482D1-1DB0-0E44-85FA-1EB7C66961C2}" dt="2021-06-21T06:51:54.637" v="503" actId="478"/>
          <ac:cxnSpMkLst>
            <pc:docMk/>
            <pc:sldMk cId="1850037405" sldId="451"/>
            <ac:cxnSpMk id="62" creationId="{317E567F-C5A7-D04C-8503-E150D97AFD47}"/>
          </ac:cxnSpMkLst>
        </pc:cxnChg>
        <pc:cxnChg chg="add del mod">
          <ac:chgData name="Chuanxiong Guo" userId="5276411cffd89f01" providerId="LiveId" clId="{5FA482D1-1DB0-0E44-85FA-1EB7C66961C2}" dt="2021-06-21T06:51:54.637" v="503" actId="478"/>
          <ac:cxnSpMkLst>
            <pc:docMk/>
            <pc:sldMk cId="1850037405" sldId="451"/>
            <ac:cxnSpMk id="63" creationId="{A9BBE94A-0A61-944C-A592-61C89302778E}"/>
          </ac:cxnSpMkLst>
        </pc:cxnChg>
        <pc:cxnChg chg="add del mod">
          <ac:chgData name="Chuanxiong Guo" userId="5276411cffd89f01" providerId="LiveId" clId="{5FA482D1-1DB0-0E44-85FA-1EB7C66961C2}" dt="2021-06-21T06:51:54.637" v="503" actId="478"/>
          <ac:cxnSpMkLst>
            <pc:docMk/>
            <pc:sldMk cId="1850037405" sldId="451"/>
            <ac:cxnSpMk id="64" creationId="{23C6766F-EF49-C94E-ADEA-2B852F5C4A07}"/>
          </ac:cxnSpMkLst>
        </pc:cxnChg>
        <pc:cxnChg chg="add">
          <ac:chgData name="Chuanxiong Guo" userId="5276411cffd89f01" providerId="LiveId" clId="{5FA482D1-1DB0-0E44-85FA-1EB7C66961C2}" dt="2021-06-21T06:50:26.485" v="485" actId="11529"/>
          <ac:cxnSpMkLst>
            <pc:docMk/>
            <pc:sldMk cId="1850037405" sldId="451"/>
            <ac:cxnSpMk id="72" creationId="{D466F8D4-6FEB-6847-A302-70D96D594AE3}"/>
          </ac:cxnSpMkLst>
        </pc:cxnChg>
        <pc:cxnChg chg="add mod">
          <ac:chgData name="Chuanxiong Guo" userId="5276411cffd89f01" providerId="LiveId" clId="{5FA482D1-1DB0-0E44-85FA-1EB7C66961C2}" dt="2021-06-21T06:50:43.860" v="489" actId="1076"/>
          <ac:cxnSpMkLst>
            <pc:docMk/>
            <pc:sldMk cId="1850037405" sldId="451"/>
            <ac:cxnSpMk id="73" creationId="{66884784-9B71-114E-A0A5-03AD0FFD9555}"/>
          </ac:cxnSpMkLst>
        </pc:cxnChg>
        <pc:cxnChg chg="add mod">
          <ac:chgData name="Chuanxiong Guo" userId="5276411cffd89f01" providerId="LiveId" clId="{5FA482D1-1DB0-0E44-85FA-1EB7C66961C2}" dt="2021-06-21T06:50:39.350" v="488" actId="1076"/>
          <ac:cxnSpMkLst>
            <pc:docMk/>
            <pc:sldMk cId="1850037405" sldId="451"/>
            <ac:cxnSpMk id="74" creationId="{D3DFE160-DED6-E14D-89F0-3576D5035F1C}"/>
          </ac:cxnSpMkLst>
        </pc:cxnChg>
        <pc:cxnChg chg="add">
          <ac:chgData name="Chuanxiong Guo" userId="5276411cffd89f01" providerId="LiveId" clId="{5FA482D1-1DB0-0E44-85FA-1EB7C66961C2}" dt="2021-06-21T06:51:06.096" v="492" actId="11529"/>
          <ac:cxnSpMkLst>
            <pc:docMk/>
            <pc:sldMk cId="1850037405" sldId="451"/>
            <ac:cxnSpMk id="76" creationId="{3DBDA6ED-D3FB-0E43-8DE0-F5D343355A7B}"/>
          </ac:cxnSpMkLst>
        </pc:cxnChg>
        <pc:cxnChg chg="add mod">
          <ac:chgData name="Chuanxiong Guo" userId="5276411cffd89f01" providerId="LiveId" clId="{5FA482D1-1DB0-0E44-85FA-1EB7C66961C2}" dt="2021-06-21T06:51:12.571" v="494" actId="1076"/>
          <ac:cxnSpMkLst>
            <pc:docMk/>
            <pc:sldMk cId="1850037405" sldId="451"/>
            <ac:cxnSpMk id="77" creationId="{36E108CD-6A90-DC44-953F-DC387775B4D9}"/>
          </ac:cxnSpMkLst>
        </pc:cxnChg>
        <pc:cxnChg chg="add mod">
          <ac:chgData name="Chuanxiong Guo" userId="5276411cffd89f01" providerId="LiveId" clId="{5FA482D1-1DB0-0E44-85FA-1EB7C66961C2}" dt="2021-06-21T06:51:18.848" v="496" actId="1076"/>
          <ac:cxnSpMkLst>
            <pc:docMk/>
            <pc:sldMk cId="1850037405" sldId="451"/>
            <ac:cxnSpMk id="78" creationId="{0DED54EE-2E79-E342-B3D9-9F67F82F842D}"/>
          </ac:cxnSpMkLst>
        </pc:cxnChg>
      </pc:sldChg>
      <pc:sldChg chg="addSp delSp modSp add mod">
        <pc:chgData name="Chuanxiong Guo" userId="5276411cffd89f01" providerId="LiveId" clId="{5FA482D1-1DB0-0E44-85FA-1EB7C66961C2}" dt="2021-06-21T07:31:28.269" v="866" actId="1076"/>
        <pc:sldMkLst>
          <pc:docMk/>
          <pc:sldMk cId="1243812790" sldId="452"/>
        </pc:sldMkLst>
        <pc:spChg chg="mod">
          <ac:chgData name="Chuanxiong Guo" userId="5276411cffd89f01" providerId="LiveId" clId="{5FA482D1-1DB0-0E44-85FA-1EB7C66961C2}" dt="2021-06-21T07:25:47.083" v="726" actId="20577"/>
          <ac:spMkLst>
            <pc:docMk/>
            <pc:sldMk cId="1243812790" sldId="452"/>
            <ac:spMk id="2" creationId="{D69A3FEA-7413-1C44-8F42-3EAD0E838B45}"/>
          </ac:spMkLst>
        </pc:spChg>
        <pc:spChg chg="add mod">
          <ac:chgData name="Chuanxiong Guo" userId="5276411cffd89f01" providerId="LiveId" clId="{5FA482D1-1DB0-0E44-85FA-1EB7C66961C2}" dt="2021-06-21T07:31:19.178" v="864" actId="1076"/>
          <ac:spMkLst>
            <pc:docMk/>
            <pc:sldMk cId="1243812790" sldId="452"/>
            <ac:spMk id="32" creationId="{C5C4221A-071C-F046-BC00-1399C9DCDAEE}"/>
          </ac:spMkLst>
        </pc:spChg>
        <pc:spChg chg="mod">
          <ac:chgData name="Chuanxiong Guo" userId="5276411cffd89f01" providerId="LiveId" clId="{5FA482D1-1DB0-0E44-85FA-1EB7C66961C2}" dt="2021-06-21T07:27:07.681" v="738" actId="164"/>
          <ac:spMkLst>
            <pc:docMk/>
            <pc:sldMk cId="1243812790" sldId="452"/>
            <ac:spMk id="50" creationId="{270954EB-810F-904A-8F18-93E68BDB7709}"/>
          </ac:spMkLst>
        </pc:spChg>
        <pc:spChg chg="mod">
          <ac:chgData name="Chuanxiong Guo" userId="5276411cffd89f01" providerId="LiveId" clId="{5FA482D1-1DB0-0E44-85FA-1EB7C66961C2}" dt="2021-06-21T07:27:07.681" v="738" actId="164"/>
          <ac:spMkLst>
            <pc:docMk/>
            <pc:sldMk cId="1243812790" sldId="452"/>
            <ac:spMk id="51" creationId="{ACBDFBF7-AB97-3949-9981-6F9BC84368D0}"/>
          </ac:spMkLst>
        </pc:spChg>
        <pc:spChg chg="mod">
          <ac:chgData name="Chuanxiong Guo" userId="5276411cffd89f01" providerId="LiveId" clId="{5FA482D1-1DB0-0E44-85FA-1EB7C66961C2}" dt="2021-06-21T07:27:07.681" v="738" actId="164"/>
          <ac:spMkLst>
            <pc:docMk/>
            <pc:sldMk cId="1243812790" sldId="452"/>
            <ac:spMk id="52" creationId="{02D7EA75-EFF9-584C-BB2B-D43AB8019A2B}"/>
          </ac:spMkLst>
        </pc:spChg>
        <pc:spChg chg="mod">
          <ac:chgData name="Chuanxiong Guo" userId="5276411cffd89f01" providerId="LiveId" clId="{5FA482D1-1DB0-0E44-85FA-1EB7C66961C2}" dt="2021-06-21T07:27:07.681" v="738" actId="164"/>
          <ac:spMkLst>
            <pc:docMk/>
            <pc:sldMk cId="1243812790" sldId="452"/>
            <ac:spMk id="53" creationId="{DC050AEC-C137-3243-9003-A5EB0524F759}"/>
          </ac:spMkLst>
        </pc:spChg>
        <pc:spChg chg="mod">
          <ac:chgData name="Chuanxiong Guo" userId="5276411cffd89f01" providerId="LiveId" clId="{5FA482D1-1DB0-0E44-85FA-1EB7C66961C2}" dt="2021-06-21T07:27:07.681" v="738" actId="164"/>
          <ac:spMkLst>
            <pc:docMk/>
            <pc:sldMk cId="1243812790" sldId="452"/>
            <ac:spMk id="54" creationId="{D899662C-F277-C441-8245-5B9D9C832C1B}"/>
          </ac:spMkLst>
        </pc:spChg>
        <pc:spChg chg="mod">
          <ac:chgData name="Chuanxiong Guo" userId="5276411cffd89f01" providerId="LiveId" clId="{5FA482D1-1DB0-0E44-85FA-1EB7C66961C2}" dt="2021-06-21T07:27:07.681" v="738" actId="164"/>
          <ac:spMkLst>
            <pc:docMk/>
            <pc:sldMk cId="1243812790" sldId="452"/>
            <ac:spMk id="55" creationId="{929D168C-B86B-5A43-AE26-AFEBA4617F66}"/>
          </ac:spMkLst>
        </pc:spChg>
        <pc:spChg chg="mod">
          <ac:chgData name="Chuanxiong Guo" userId="5276411cffd89f01" providerId="LiveId" clId="{5FA482D1-1DB0-0E44-85FA-1EB7C66961C2}" dt="2021-06-21T07:27:07.681" v="738" actId="164"/>
          <ac:spMkLst>
            <pc:docMk/>
            <pc:sldMk cId="1243812790" sldId="452"/>
            <ac:spMk id="56" creationId="{1D045831-271F-5C43-9F35-E06BE17E1EF5}"/>
          </ac:spMkLst>
        </pc:spChg>
        <pc:spChg chg="mod">
          <ac:chgData name="Chuanxiong Guo" userId="5276411cffd89f01" providerId="LiveId" clId="{5FA482D1-1DB0-0E44-85FA-1EB7C66961C2}" dt="2021-06-21T07:27:07.681" v="738" actId="164"/>
          <ac:spMkLst>
            <pc:docMk/>
            <pc:sldMk cId="1243812790" sldId="452"/>
            <ac:spMk id="57" creationId="{487C133D-A54D-024A-BEB8-EFDFBE131CC1}"/>
          </ac:spMkLst>
        </pc:spChg>
        <pc:spChg chg="mod">
          <ac:chgData name="Chuanxiong Guo" userId="5276411cffd89f01" providerId="LiveId" clId="{5FA482D1-1DB0-0E44-85FA-1EB7C66961C2}" dt="2021-06-21T07:27:07.681" v="738" actId="164"/>
          <ac:spMkLst>
            <pc:docMk/>
            <pc:sldMk cId="1243812790" sldId="452"/>
            <ac:spMk id="58" creationId="{F4D456F1-F071-B04E-BA1D-05906098E0EB}"/>
          </ac:spMkLst>
        </pc:spChg>
        <pc:spChg chg="mod">
          <ac:chgData name="Chuanxiong Guo" userId="5276411cffd89f01" providerId="LiveId" clId="{5FA482D1-1DB0-0E44-85FA-1EB7C66961C2}" dt="2021-06-21T07:27:07.681" v="738" actId="164"/>
          <ac:spMkLst>
            <pc:docMk/>
            <pc:sldMk cId="1243812790" sldId="452"/>
            <ac:spMk id="61" creationId="{23CFDCF0-D8E5-F649-8A0F-C4DD9A132BFC}"/>
          </ac:spMkLst>
        </pc:spChg>
        <pc:spChg chg="mod">
          <ac:chgData name="Chuanxiong Guo" userId="5276411cffd89f01" providerId="LiveId" clId="{5FA482D1-1DB0-0E44-85FA-1EB7C66961C2}" dt="2021-06-21T07:27:07.681" v="738" actId="164"/>
          <ac:spMkLst>
            <pc:docMk/>
            <pc:sldMk cId="1243812790" sldId="452"/>
            <ac:spMk id="65" creationId="{34B87754-7148-564B-A5FD-4A12AA17809E}"/>
          </ac:spMkLst>
        </pc:spChg>
        <pc:spChg chg="mod">
          <ac:chgData name="Chuanxiong Guo" userId="5276411cffd89f01" providerId="LiveId" clId="{5FA482D1-1DB0-0E44-85FA-1EB7C66961C2}" dt="2021-06-21T07:27:07.681" v="738" actId="164"/>
          <ac:spMkLst>
            <pc:docMk/>
            <pc:sldMk cId="1243812790" sldId="452"/>
            <ac:spMk id="66" creationId="{E2F8E0DB-3855-244A-8860-245E5F68F9B1}"/>
          </ac:spMkLst>
        </pc:spChg>
        <pc:spChg chg="mod">
          <ac:chgData name="Chuanxiong Guo" userId="5276411cffd89f01" providerId="LiveId" clId="{5FA482D1-1DB0-0E44-85FA-1EB7C66961C2}" dt="2021-06-21T07:27:07.681" v="738" actId="164"/>
          <ac:spMkLst>
            <pc:docMk/>
            <pc:sldMk cId="1243812790" sldId="452"/>
            <ac:spMk id="67" creationId="{C9B621C4-D2BE-4A44-BBEA-A953A86D9F39}"/>
          </ac:spMkLst>
        </pc:spChg>
        <pc:spChg chg="mod">
          <ac:chgData name="Chuanxiong Guo" userId="5276411cffd89f01" providerId="LiveId" clId="{5FA482D1-1DB0-0E44-85FA-1EB7C66961C2}" dt="2021-06-21T07:27:07.681" v="738" actId="164"/>
          <ac:spMkLst>
            <pc:docMk/>
            <pc:sldMk cId="1243812790" sldId="452"/>
            <ac:spMk id="69" creationId="{8E27D75B-542D-D241-ADF4-B35D055D634B}"/>
          </ac:spMkLst>
        </pc:spChg>
        <pc:spChg chg="mod">
          <ac:chgData name="Chuanxiong Guo" userId="5276411cffd89f01" providerId="LiveId" clId="{5FA482D1-1DB0-0E44-85FA-1EB7C66961C2}" dt="2021-06-21T07:27:07.681" v="738" actId="164"/>
          <ac:spMkLst>
            <pc:docMk/>
            <pc:sldMk cId="1243812790" sldId="452"/>
            <ac:spMk id="70" creationId="{01F966D1-F416-3342-97AE-2F5BC85ADA38}"/>
          </ac:spMkLst>
        </pc:spChg>
        <pc:spChg chg="del">
          <ac:chgData name="Chuanxiong Guo" userId="5276411cffd89f01" providerId="LiveId" clId="{5FA482D1-1DB0-0E44-85FA-1EB7C66961C2}" dt="2021-06-21T07:16:00.934" v="684" actId="478"/>
          <ac:spMkLst>
            <pc:docMk/>
            <pc:sldMk cId="1243812790" sldId="452"/>
            <ac:spMk id="79" creationId="{D20B837A-7473-D34E-B30E-445151247A62}"/>
          </ac:spMkLst>
        </pc:spChg>
        <pc:spChg chg="mod">
          <ac:chgData name="Chuanxiong Guo" userId="5276411cffd89f01" providerId="LiveId" clId="{5FA482D1-1DB0-0E44-85FA-1EB7C66961C2}" dt="2021-06-21T07:27:11.110" v="739"/>
          <ac:spMkLst>
            <pc:docMk/>
            <pc:sldMk cId="1243812790" sldId="452"/>
            <ac:spMk id="86" creationId="{C4F40069-8C18-5544-B747-46CA4C839D67}"/>
          </ac:spMkLst>
        </pc:spChg>
        <pc:spChg chg="mod">
          <ac:chgData name="Chuanxiong Guo" userId="5276411cffd89f01" providerId="LiveId" clId="{5FA482D1-1DB0-0E44-85FA-1EB7C66961C2}" dt="2021-06-21T07:27:11.110" v="739"/>
          <ac:spMkLst>
            <pc:docMk/>
            <pc:sldMk cId="1243812790" sldId="452"/>
            <ac:spMk id="87" creationId="{9EFFD08B-2F3E-ED41-AE5E-9C1713C60931}"/>
          </ac:spMkLst>
        </pc:spChg>
        <pc:spChg chg="mod">
          <ac:chgData name="Chuanxiong Guo" userId="5276411cffd89f01" providerId="LiveId" clId="{5FA482D1-1DB0-0E44-85FA-1EB7C66961C2}" dt="2021-06-21T07:27:11.110" v="739"/>
          <ac:spMkLst>
            <pc:docMk/>
            <pc:sldMk cId="1243812790" sldId="452"/>
            <ac:spMk id="88" creationId="{9BA87CEC-6005-3142-B2E1-0C09A62AF70B}"/>
          </ac:spMkLst>
        </pc:spChg>
        <pc:spChg chg="mod">
          <ac:chgData name="Chuanxiong Guo" userId="5276411cffd89f01" providerId="LiveId" clId="{5FA482D1-1DB0-0E44-85FA-1EB7C66961C2}" dt="2021-06-21T07:27:11.110" v="739"/>
          <ac:spMkLst>
            <pc:docMk/>
            <pc:sldMk cId="1243812790" sldId="452"/>
            <ac:spMk id="89" creationId="{D61B256C-B045-FD44-908D-5D680518B303}"/>
          </ac:spMkLst>
        </pc:spChg>
        <pc:spChg chg="mod">
          <ac:chgData name="Chuanxiong Guo" userId="5276411cffd89f01" providerId="LiveId" clId="{5FA482D1-1DB0-0E44-85FA-1EB7C66961C2}" dt="2021-06-21T07:27:11.110" v="739"/>
          <ac:spMkLst>
            <pc:docMk/>
            <pc:sldMk cId="1243812790" sldId="452"/>
            <ac:spMk id="90" creationId="{0F9694B4-DFE2-B142-9038-6C08E2A76FC0}"/>
          </ac:spMkLst>
        </pc:spChg>
        <pc:spChg chg="mod">
          <ac:chgData name="Chuanxiong Guo" userId="5276411cffd89f01" providerId="LiveId" clId="{5FA482D1-1DB0-0E44-85FA-1EB7C66961C2}" dt="2021-06-21T07:27:11.110" v="739"/>
          <ac:spMkLst>
            <pc:docMk/>
            <pc:sldMk cId="1243812790" sldId="452"/>
            <ac:spMk id="91" creationId="{FAF00500-5BF2-5F4F-8718-05C0E3576AE5}"/>
          </ac:spMkLst>
        </pc:spChg>
        <pc:spChg chg="mod">
          <ac:chgData name="Chuanxiong Guo" userId="5276411cffd89f01" providerId="LiveId" clId="{5FA482D1-1DB0-0E44-85FA-1EB7C66961C2}" dt="2021-06-21T07:27:11.110" v="739"/>
          <ac:spMkLst>
            <pc:docMk/>
            <pc:sldMk cId="1243812790" sldId="452"/>
            <ac:spMk id="92" creationId="{EE7255DE-023C-754C-8983-ECFDB13A3FC1}"/>
          </ac:spMkLst>
        </pc:spChg>
        <pc:spChg chg="mod">
          <ac:chgData name="Chuanxiong Guo" userId="5276411cffd89f01" providerId="LiveId" clId="{5FA482D1-1DB0-0E44-85FA-1EB7C66961C2}" dt="2021-06-21T07:27:11.110" v="739"/>
          <ac:spMkLst>
            <pc:docMk/>
            <pc:sldMk cId="1243812790" sldId="452"/>
            <ac:spMk id="93" creationId="{0069441B-52D4-C945-B3C9-EF9AD41F1EAB}"/>
          </ac:spMkLst>
        </pc:spChg>
        <pc:spChg chg="mod">
          <ac:chgData name="Chuanxiong Guo" userId="5276411cffd89f01" providerId="LiveId" clId="{5FA482D1-1DB0-0E44-85FA-1EB7C66961C2}" dt="2021-06-21T07:27:11.110" v="739"/>
          <ac:spMkLst>
            <pc:docMk/>
            <pc:sldMk cId="1243812790" sldId="452"/>
            <ac:spMk id="94" creationId="{A24CDAEA-7BE9-3841-9D60-B697CE245D84}"/>
          </ac:spMkLst>
        </pc:spChg>
        <pc:spChg chg="mod">
          <ac:chgData name="Chuanxiong Guo" userId="5276411cffd89f01" providerId="LiveId" clId="{5FA482D1-1DB0-0E44-85FA-1EB7C66961C2}" dt="2021-06-21T07:27:11.110" v="739"/>
          <ac:spMkLst>
            <pc:docMk/>
            <pc:sldMk cId="1243812790" sldId="452"/>
            <ac:spMk id="95" creationId="{0FCA9FC1-5E20-224F-84A0-117E245757D2}"/>
          </ac:spMkLst>
        </pc:spChg>
        <pc:spChg chg="mod">
          <ac:chgData name="Chuanxiong Guo" userId="5276411cffd89f01" providerId="LiveId" clId="{5FA482D1-1DB0-0E44-85FA-1EB7C66961C2}" dt="2021-06-21T07:27:11.110" v="739"/>
          <ac:spMkLst>
            <pc:docMk/>
            <pc:sldMk cId="1243812790" sldId="452"/>
            <ac:spMk id="96" creationId="{396763BB-B700-DB44-A41F-667BC42CD3E2}"/>
          </ac:spMkLst>
        </pc:spChg>
        <pc:spChg chg="mod">
          <ac:chgData name="Chuanxiong Guo" userId="5276411cffd89f01" providerId="LiveId" clId="{5FA482D1-1DB0-0E44-85FA-1EB7C66961C2}" dt="2021-06-21T07:27:11.110" v="739"/>
          <ac:spMkLst>
            <pc:docMk/>
            <pc:sldMk cId="1243812790" sldId="452"/>
            <ac:spMk id="97" creationId="{13DDB25C-B30A-FE4A-A71D-EC4C26FCEFFA}"/>
          </ac:spMkLst>
        </pc:spChg>
        <pc:spChg chg="mod">
          <ac:chgData name="Chuanxiong Guo" userId="5276411cffd89f01" providerId="LiveId" clId="{5FA482D1-1DB0-0E44-85FA-1EB7C66961C2}" dt="2021-06-21T07:27:11.110" v="739"/>
          <ac:spMkLst>
            <pc:docMk/>
            <pc:sldMk cId="1243812790" sldId="452"/>
            <ac:spMk id="98" creationId="{68DA9376-746F-2245-984F-2B32E35E4F30}"/>
          </ac:spMkLst>
        </pc:spChg>
        <pc:spChg chg="mod">
          <ac:chgData name="Chuanxiong Guo" userId="5276411cffd89f01" providerId="LiveId" clId="{5FA482D1-1DB0-0E44-85FA-1EB7C66961C2}" dt="2021-06-21T07:27:11.110" v="739"/>
          <ac:spMkLst>
            <pc:docMk/>
            <pc:sldMk cId="1243812790" sldId="452"/>
            <ac:spMk id="99" creationId="{E2987189-ECEF-6549-9DEA-7A783AA1F317}"/>
          </ac:spMkLst>
        </pc:spChg>
        <pc:spChg chg="mod">
          <ac:chgData name="Chuanxiong Guo" userId="5276411cffd89f01" providerId="LiveId" clId="{5FA482D1-1DB0-0E44-85FA-1EB7C66961C2}" dt="2021-06-21T07:27:11.110" v="739"/>
          <ac:spMkLst>
            <pc:docMk/>
            <pc:sldMk cId="1243812790" sldId="452"/>
            <ac:spMk id="100" creationId="{88258D38-5A45-5E4E-85C9-2243994229D1}"/>
          </ac:spMkLst>
        </pc:spChg>
        <pc:spChg chg="mod">
          <ac:chgData name="Chuanxiong Guo" userId="5276411cffd89f01" providerId="LiveId" clId="{5FA482D1-1DB0-0E44-85FA-1EB7C66961C2}" dt="2021-06-21T07:27:11.110" v="739"/>
          <ac:spMkLst>
            <pc:docMk/>
            <pc:sldMk cId="1243812790" sldId="452"/>
            <ac:spMk id="107" creationId="{8670A125-BDEC-5746-BD35-75134AA64D05}"/>
          </ac:spMkLst>
        </pc:spChg>
        <pc:spChg chg="mod">
          <ac:chgData name="Chuanxiong Guo" userId="5276411cffd89f01" providerId="LiveId" clId="{5FA482D1-1DB0-0E44-85FA-1EB7C66961C2}" dt="2021-06-21T07:27:11.110" v="739"/>
          <ac:spMkLst>
            <pc:docMk/>
            <pc:sldMk cId="1243812790" sldId="452"/>
            <ac:spMk id="108" creationId="{CF0AC870-0E30-7640-846D-D1E2DE8D5FB6}"/>
          </ac:spMkLst>
        </pc:spChg>
        <pc:spChg chg="mod">
          <ac:chgData name="Chuanxiong Guo" userId="5276411cffd89f01" providerId="LiveId" clId="{5FA482D1-1DB0-0E44-85FA-1EB7C66961C2}" dt="2021-06-21T07:27:11.110" v="739"/>
          <ac:spMkLst>
            <pc:docMk/>
            <pc:sldMk cId="1243812790" sldId="452"/>
            <ac:spMk id="109" creationId="{82713377-BB4D-3046-A393-CBC3AF7A2651}"/>
          </ac:spMkLst>
        </pc:spChg>
        <pc:spChg chg="mod">
          <ac:chgData name="Chuanxiong Guo" userId="5276411cffd89f01" providerId="LiveId" clId="{5FA482D1-1DB0-0E44-85FA-1EB7C66961C2}" dt="2021-06-21T07:27:11.110" v="739"/>
          <ac:spMkLst>
            <pc:docMk/>
            <pc:sldMk cId="1243812790" sldId="452"/>
            <ac:spMk id="110" creationId="{3D59D200-A7F7-2D41-BA45-8B5E31990FFB}"/>
          </ac:spMkLst>
        </pc:spChg>
        <pc:spChg chg="mod">
          <ac:chgData name="Chuanxiong Guo" userId="5276411cffd89f01" providerId="LiveId" clId="{5FA482D1-1DB0-0E44-85FA-1EB7C66961C2}" dt="2021-06-21T07:27:11.110" v="739"/>
          <ac:spMkLst>
            <pc:docMk/>
            <pc:sldMk cId="1243812790" sldId="452"/>
            <ac:spMk id="111" creationId="{139675FB-BD8C-6441-8107-E08D5DADB03D}"/>
          </ac:spMkLst>
        </pc:spChg>
        <pc:spChg chg="mod">
          <ac:chgData name="Chuanxiong Guo" userId="5276411cffd89f01" providerId="LiveId" clId="{5FA482D1-1DB0-0E44-85FA-1EB7C66961C2}" dt="2021-06-21T07:27:11.110" v="739"/>
          <ac:spMkLst>
            <pc:docMk/>
            <pc:sldMk cId="1243812790" sldId="452"/>
            <ac:spMk id="112" creationId="{33BAF455-2F62-7C42-B586-D1DDE9104DA4}"/>
          </ac:spMkLst>
        </pc:spChg>
        <pc:spChg chg="mod">
          <ac:chgData name="Chuanxiong Guo" userId="5276411cffd89f01" providerId="LiveId" clId="{5FA482D1-1DB0-0E44-85FA-1EB7C66961C2}" dt="2021-06-21T07:27:11.110" v="739"/>
          <ac:spMkLst>
            <pc:docMk/>
            <pc:sldMk cId="1243812790" sldId="452"/>
            <ac:spMk id="113" creationId="{C49EE40F-7DEC-E549-BF8F-82CC67B7C4BC}"/>
          </ac:spMkLst>
        </pc:spChg>
        <pc:spChg chg="mod">
          <ac:chgData name="Chuanxiong Guo" userId="5276411cffd89f01" providerId="LiveId" clId="{5FA482D1-1DB0-0E44-85FA-1EB7C66961C2}" dt="2021-06-21T07:27:11.110" v="739"/>
          <ac:spMkLst>
            <pc:docMk/>
            <pc:sldMk cId="1243812790" sldId="452"/>
            <ac:spMk id="114" creationId="{2B59D211-99FE-494E-BD2E-B5447FFD43AC}"/>
          </ac:spMkLst>
        </pc:spChg>
        <pc:spChg chg="mod">
          <ac:chgData name="Chuanxiong Guo" userId="5276411cffd89f01" providerId="LiveId" clId="{5FA482D1-1DB0-0E44-85FA-1EB7C66961C2}" dt="2021-06-21T07:27:11.110" v="739"/>
          <ac:spMkLst>
            <pc:docMk/>
            <pc:sldMk cId="1243812790" sldId="452"/>
            <ac:spMk id="115" creationId="{7F96E555-F5DC-9A4F-9894-497382D53388}"/>
          </ac:spMkLst>
        </pc:spChg>
        <pc:spChg chg="mod">
          <ac:chgData name="Chuanxiong Guo" userId="5276411cffd89f01" providerId="LiveId" clId="{5FA482D1-1DB0-0E44-85FA-1EB7C66961C2}" dt="2021-06-21T07:27:11.110" v="739"/>
          <ac:spMkLst>
            <pc:docMk/>
            <pc:sldMk cId="1243812790" sldId="452"/>
            <ac:spMk id="116" creationId="{993AE1CB-1AEA-344D-8A6A-8A1AA03D1BE9}"/>
          </ac:spMkLst>
        </pc:spChg>
        <pc:spChg chg="mod">
          <ac:chgData name="Chuanxiong Guo" userId="5276411cffd89f01" providerId="LiveId" clId="{5FA482D1-1DB0-0E44-85FA-1EB7C66961C2}" dt="2021-06-21T07:27:11.110" v="739"/>
          <ac:spMkLst>
            <pc:docMk/>
            <pc:sldMk cId="1243812790" sldId="452"/>
            <ac:spMk id="117" creationId="{FF352FA4-71CE-2740-9282-BFD839939AD8}"/>
          </ac:spMkLst>
        </pc:spChg>
        <pc:spChg chg="mod">
          <ac:chgData name="Chuanxiong Guo" userId="5276411cffd89f01" providerId="LiveId" clId="{5FA482D1-1DB0-0E44-85FA-1EB7C66961C2}" dt="2021-06-21T07:27:11.110" v="739"/>
          <ac:spMkLst>
            <pc:docMk/>
            <pc:sldMk cId="1243812790" sldId="452"/>
            <ac:spMk id="118" creationId="{6CEC4777-FF41-6E41-8614-94ADCE4A76E0}"/>
          </ac:spMkLst>
        </pc:spChg>
        <pc:spChg chg="add mod">
          <ac:chgData name="Chuanxiong Guo" userId="5276411cffd89f01" providerId="LiveId" clId="{5FA482D1-1DB0-0E44-85FA-1EB7C66961C2}" dt="2021-06-21T07:31:22.376" v="865" actId="1076"/>
          <ac:spMkLst>
            <pc:docMk/>
            <pc:sldMk cId="1243812790" sldId="452"/>
            <ac:spMk id="119" creationId="{6332C9B5-E61F-BD4F-865D-70C7BE78E8F7}"/>
          </ac:spMkLst>
        </pc:spChg>
        <pc:spChg chg="add mod">
          <ac:chgData name="Chuanxiong Guo" userId="5276411cffd89f01" providerId="LiveId" clId="{5FA482D1-1DB0-0E44-85FA-1EB7C66961C2}" dt="2021-06-21T07:31:28.269" v="866" actId="1076"/>
          <ac:spMkLst>
            <pc:docMk/>
            <pc:sldMk cId="1243812790" sldId="452"/>
            <ac:spMk id="120" creationId="{71F02CA9-A98D-7840-9D26-7EF0CB2FCF51}"/>
          </ac:spMkLst>
        </pc:spChg>
        <pc:grpChg chg="mod">
          <ac:chgData name="Chuanxiong Guo" userId="5276411cffd89f01" providerId="LiveId" clId="{5FA482D1-1DB0-0E44-85FA-1EB7C66961C2}" dt="2021-06-21T07:27:07.681" v="738" actId="164"/>
          <ac:grpSpMkLst>
            <pc:docMk/>
            <pc:sldMk cId="1243812790" sldId="452"/>
            <ac:grpSpMk id="9" creationId="{33A25577-F36E-B449-8B63-04C3C64A2114}"/>
          </ac:grpSpMkLst>
        </pc:grpChg>
        <pc:grpChg chg="mod">
          <ac:chgData name="Chuanxiong Guo" userId="5276411cffd89f01" providerId="LiveId" clId="{5FA482D1-1DB0-0E44-85FA-1EB7C66961C2}" dt="2021-06-21T07:27:07.681" v="738" actId="164"/>
          <ac:grpSpMkLst>
            <pc:docMk/>
            <pc:sldMk cId="1243812790" sldId="452"/>
            <ac:grpSpMk id="10" creationId="{94D423E3-8667-DA43-A5A7-DD97CAB9F8E1}"/>
          </ac:grpSpMkLst>
        </pc:grpChg>
        <pc:grpChg chg="mod">
          <ac:chgData name="Chuanxiong Guo" userId="5276411cffd89f01" providerId="LiveId" clId="{5FA482D1-1DB0-0E44-85FA-1EB7C66961C2}" dt="2021-06-21T07:27:07.681" v="738" actId="164"/>
          <ac:grpSpMkLst>
            <pc:docMk/>
            <pc:sldMk cId="1243812790" sldId="452"/>
            <ac:grpSpMk id="13" creationId="{470C5644-728E-7742-8114-5DD3F36EB0AC}"/>
          </ac:grpSpMkLst>
        </pc:grpChg>
        <pc:grpChg chg="mod">
          <ac:chgData name="Chuanxiong Guo" userId="5276411cffd89f01" providerId="LiveId" clId="{5FA482D1-1DB0-0E44-85FA-1EB7C66961C2}" dt="2021-06-21T07:27:07.681" v="738" actId="164"/>
          <ac:grpSpMkLst>
            <pc:docMk/>
            <pc:sldMk cId="1243812790" sldId="452"/>
            <ac:grpSpMk id="16" creationId="{73696338-446A-8B47-AFD6-1D0443CD3DAC}"/>
          </ac:grpSpMkLst>
        </pc:grpChg>
        <pc:grpChg chg="mod">
          <ac:chgData name="Chuanxiong Guo" userId="5276411cffd89f01" providerId="LiveId" clId="{5FA482D1-1DB0-0E44-85FA-1EB7C66961C2}" dt="2021-06-21T07:27:07.681" v="738" actId="164"/>
          <ac:grpSpMkLst>
            <pc:docMk/>
            <pc:sldMk cId="1243812790" sldId="452"/>
            <ac:grpSpMk id="19" creationId="{41597124-8A31-5643-9605-BECE390D9A3A}"/>
          </ac:grpSpMkLst>
        </pc:grpChg>
        <pc:grpChg chg="mod">
          <ac:chgData name="Chuanxiong Guo" userId="5276411cffd89f01" providerId="LiveId" clId="{5FA482D1-1DB0-0E44-85FA-1EB7C66961C2}" dt="2021-06-21T07:27:07.681" v="738" actId="164"/>
          <ac:grpSpMkLst>
            <pc:docMk/>
            <pc:sldMk cId="1243812790" sldId="452"/>
            <ac:grpSpMk id="22" creationId="{5F3CA973-58EE-924A-8AE9-449DB5372A33}"/>
          </ac:grpSpMkLst>
        </pc:grpChg>
        <pc:grpChg chg="add mod">
          <ac:chgData name="Chuanxiong Guo" userId="5276411cffd89f01" providerId="LiveId" clId="{5FA482D1-1DB0-0E44-85FA-1EB7C66961C2}" dt="2021-06-21T07:27:56.579" v="742" actId="1076"/>
          <ac:grpSpMkLst>
            <pc:docMk/>
            <pc:sldMk cId="1243812790" sldId="452"/>
            <ac:grpSpMk id="31" creationId="{A5F878BF-103C-EC45-B322-091D4B373A67}"/>
          </ac:grpSpMkLst>
        </pc:grpChg>
        <pc:grpChg chg="add mod">
          <ac:chgData name="Chuanxiong Guo" userId="5276411cffd89f01" providerId="LiveId" clId="{5FA482D1-1DB0-0E44-85FA-1EB7C66961C2}" dt="2021-06-21T07:28:01.326" v="743" actId="1076"/>
          <ac:grpSpMkLst>
            <pc:docMk/>
            <pc:sldMk cId="1243812790" sldId="452"/>
            <ac:grpSpMk id="59" creationId="{9AFDA8A5-7B18-4845-92BA-09DD5427AB4F}"/>
          </ac:grpSpMkLst>
        </pc:grpChg>
        <pc:grpChg chg="mod">
          <ac:chgData name="Chuanxiong Guo" userId="5276411cffd89f01" providerId="LiveId" clId="{5FA482D1-1DB0-0E44-85FA-1EB7C66961C2}" dt="2021-06-21T07:27:11.110" v="739"/>
          <ac:grpSpMkLst>
            <pc:docMk/>
            <pc:sldMk cId="1243812790" sldId="452"/>
            <ac:grpSpMk id="60" creationId="{DD281CF2-3B79-7249-B5AE-688013E1400A}"/>
          </ac:grpSpMkLst>
        </pc:grpChg>
        <pc:grpChg chg="mod">
          <ac:chgData name="Chuanxiong Guo" userId="5276411cffd89f01" providerId="LiveId" clId="{5FA482D1-1DB0-0E44-85FA-1EB7C66961C2}" dt="2021-06-21T07:27:11.110" v="739"/>
          <ac:grpSpMkLst>
            <pc:docMk/>
            <pc:sldMk cId="1243812790" sldId="452"/>
            <ac:grpSpMk id="62" creationId="{BD7298C0-9473-C54A-A50B-91A317B286F2}"/>
          </ac:grpSpMkLst>
        </pc:grpChg>
        <pc:grpChg chg="mod">
          <ac:chgData name="Chuanxiong Guo" userId="5276411cffd89f01" providerId="LiveId" clId="{5FA482D1-1DB0-0E44-85FA-1EB7C66961C2}" dt="2021-06-21T07:27:11.110" v="739"/>
          <ac:grpSpMkLst>
            <pc:docMk/>
            <pc:sldMk cId="1243812790" sldId="452"/>
            <ac:grpSpMk id="63" creationId="{243D62E3-DADC-4A46-883E-A0E34F574DA6}"/>
          </ac:grpSpMkLst>
        </pc:grpChg>
        <pc:grpChg chg="mod">
          <ac:chgData name="Chuanxiong Guo" userId="5276411cffd89f01" providerId="LiveId" clId="{5FA482D1-1DB0-0E44-85FA-1EB7C66961C2}" dt="2021-06-21T07:27:11.110" v="739"/>
          <ac:grpSpMkLst>
            <pc:docMk/>
            <pc:sldMk cId="1243812790" sldId="452"/>
            <ac:grpSpMk id="81" creationId="{083105B8-D6F7-2948-B1DD-088EC214751F}"/>
          </ac:grpSpMkLst>
        </pc:grpChg>
        <pc:grpChg chg="mod">
          <ac:chgData name="Chuanxiong Guo" userId="5276411cffd89f01" providerId="LiveId" clId="{5FA482D1-1DB0-0E44-85FA-1EB7C66961C2}" dt="2021-06-21T07:27:11.110" v="739"/>
          <ac:grpSpMkLst>
            <pc:docMk/>
            <pc:sldMk cId="1243812790" sldId="452"/>
            <ac:grpSpMk id="82" creationId="{4A8FF17B-2B77-8D49-ABB6-08E51C5781E5}"/>
          </ac:grpSpMkLst>
        </pc:grpChg>
        <pc:grpChg chg="mod">
          <ac:chgData name="Chuanxiong Guo" userId="5276411cffd89f01" providerId="LiveId" clId="{5FA482D1-1DB0-0E44-85FA-1EB7C66961C2}" dt="2021-06-21T07:27:11.110" v="739"/>
          <ac:grpSpMkLst>
            <pc:docMk/>
            <pc:sldMk cId="1243812790" sldId="452"/>
            <ac:grpSpMk id="83" creationId="{EDE865CE-A263-454E-AC61-3C402DE75E7D}"/>
          </ac:grpSpMkLst>
        </pc:grpChg>
        <pc:cxnChg chg="mod">
          <ac:chgData name="Chuanxiong Guo" userId="5276411cffd89f01" providerId="LiveId" clId="{5FA482D1-1DB0-0E44-85FA-1EB7C66961C2}" dt="2021-06-21T07:27:07.681" v="738" actId="164"/>
          <ac:cxnSpMkLst>
            <pc:docMk/>
            <pc:sldMk cId="1243812790" sldId="452"/>
            <ac:cxnSpMk id="26" creationId="{B16C2836-DAC6-6B4E-84DE-5CFEE2BC5683}"/>
          </ac:cxnSpMkLst>
        </pc:cxnChg>
        <pc:cxnChg chg="mod">
          <ac:chgData name="Chuanxiong Guo" userId="5276411cffd89f01" providerId="LiveId" clId="{5FA482D1-1DB0-0E44-85FA-1EB7C66961C2}" dt="2021-06-21T07:27:07.681" v="738" actId="164"/>
          <ac:cxnSpMkLst>
            <pc:docMk/>
            <pc:sldMk cId="1243812790" sldId="452"/>
            <ac:cxnSpMk id="27" creationId="{7C011A4D-94E4-5946-8425-EE2601D8E894}"/>
          </ac:cxnSpMkLst>
        </pc:cxnChg>
        <pc:cxnChg chg="mod">
          <ac:chgData name="Chuanxiong Guo" userId="5276411cffd89f01" providerId="LiveId" clId="{5FA482D1-1DB0-0E44-85FA-1EB7C66961C2}" dt="2021-06-21T07:27:07.681" v="738" actId="164"/>
          <ac:cxnSpMkLst>
            <pc:docMk/>
            <pc:sldMk cId="1243812790" sldId="452"/>
            <ac:cxnSpMk id="29" creationId="{92321E3C-16C6-6842-8FB5-4784D3C50BFF}"/>
          </ac:cxnSpMkLst>
        </pc:cxnChg>
        <pc:cxnChg chg="mod">
          <ac:chgData name="Chuanxiong Guo" userId="5276411cffd89f01" providerId="LiveId" clId="{5FA482D1-1DB0-0E44-85FA-1EB7C66961C2}" dt="2021-06-21T07:27:07.681" v="738" actId="164"/>
          <ac:cxnSpMkLst>
            <pc:docMk/>
            <pc:sldMk cId="1243812790" sldId="452"/>
            <ac:cxnSpMk id="33" creationId="{20BCA07B-8649-E046-ACD1-0F690FBC3C8E}"/>
          </ac:cxnSpMkLst>
        </pc:cxnChg>
        <pc:cxnChg chg="add mod">
          <ac:chgData name="Chuanxiong Guo" userId="5276411cffd89f01" providerId="LiveId" clId="{5FA482D1-1DB0-0E44-85FA-1EB7C66961C2}" dt="2021-06-21T07:31:13.766" v="863" actId="1076"/>
          <ac:cxnSpMkLst>
            <pc:docMk/>
            <pc:sldMk cId="1243812790" sldId="452"/>
            <ac:cxnSpMk id="35" creationId="{34018A3D-B870-F84A-818E-ADECEAC8FBA3}"/>
          </ac:cxnSpMkLst>
        </pc:cxnChg>
        <pc:cxnChg chg="mod">
          <ac:chgData name="Chuanxiong Guo" userId="5276411cffd89f01" providerId="LiveId" clId="{5FA482D1-1DB0-0E44-85FA-1EB7C66961C2}" dt="2021-06-21T07:27:07.681" v="738" actId="164"/>
          <ac:cxnSpMkLst>
            <pc:docMk/>
            <pc:sldMk cId="1243812790" sldId="452"/>
            <ac:cxnSpMk id="38" creationId="{330FB058-7FDC-1142-8B03-FD563A7A3A7B}"/>
          </ac:cxnSpMkLst>
        </pc:cxnChg>
        <pc:cxnChg chg="mod">
          <ac:chgData name="Chuanxiong Guo" userId="5276411cffd89f01" providerId="LiveId" clId="{5FA482D1-1DB0-0E44-85FA-1EB7C66961C2}" dt="2021-06-21T07:27:07.681" v="738" actId="164"/>
          <ac:cxnSpMkLst>
            <pc:docMk/>
            <pc:sldMk cId="1243812790" sldId="452"/>
            <ac:cxnSpMk id="47" creationId="{9C505C22-FFB0-C54E-BF74-1A1F8B1F4F30}"/>
          </ac:cxnSpMkLst>
        </pc:cxnChg>
        <pc:cxnChg chg="mod">
          <ac:chgData name="Chuanxiong Guo" userId="5276411cffd89f01" providerId="LiveId" clId="{5FA482D1-1DB0-0E44-85FA-1EB7C66961C2}" dt="2021-06-21T07:27:07.681" v="738" actId="164"/>
          <ac:cxnSpMkLst>
            <pc:docMk/>
            <pc:sldMk cId="1243812790" sldId="452"/>
            <ac:cxnSpMk id="49" creationId="{2C648211-F1D4-8347-A4A0-4BB328435D2F}"/>
          </ac:cxnSpMkLst>
        </pc:cxnChg>
        <pc:cxnChg chg="mod">
          <ac:chgData name="Chuanxiong Guo" userId="5276411cffd89f01" providerId="LiveId" clId="{5FA482D1-1DB0-0E44-85FA-1EB7C66961C2}" dt="2021-06-21T07:27:11.110" v="739"/>
          <ac:cxnSpMkLst>
            <pc:docMk/>
            <pc:sldMk cId="1243812790" sldId="452"/>
            <ac:cxnSpMk id="64" creationId="{D4D303DC-3DCC-C943-923E-A8573E831F8C}"/>
          </ac:cxnSpMkLst>
        </pc:cxnChg>
        <pc:cxnChg chg="mod">
          <ac:chgData name="Chuanxiong Guo" userId="5276411cffd89f01" providerId="LiveId" clId="{5FA482D1-1DB0-0E44-85FA-1EB7C66961C2}" dt="2021-06-21T07:27:11.110" v="739"/>
          <ac:cxnSpMkLst>
            <pc:docMk/>
            <pc:sldMk cId="1243812790" sldId="452"/>
            <ac:cxnSpMk id="68" creationId="{667D9B83-BE69-3A41-B4BA-CCB48435DF90}"/>
          </ac:cxnSpMkLst>
        </pc:cxnChg>
        <pc:cxnChg chg="mod">
          <ac:chgData name="Chuanxiong Guo" userId="5276411cffd89f01" providerId="LiveId" clId="{5FA482D1-1DB0-0E44-85FA-1EB7C66961C2}" dt="2021-06-21T07:27:11.110" v="739"/>
          <ac:cxnSpMkLst>
            <pc:docMk/>
            <pc:sldMk cId="1243812790" sldId="452"/>
            <ac:cxnSpMk id="71" creationId="{C524792C-8E08-4647-A62E-F20FB1AC615F}"/>
          </ac:cxnSpMkLst>
        </pc:cxnChg>
        <pc:cxnChg chg="mod">
          <ac:chgData name="Chuanxiong Guo" userId="5276411cffd89f01" providerId="LiveId" clId="{5FA482D1-1DB0-0E44-85FA-1EB7C66961C2}" dt="2021-06-21T07:27:07.681" v="738" actId="164"/>
          <ac:cxnSpMkLst>
            <pc:docMk/>
            <pc:sldMk cId="1243812790" sldId="452"/>
            <ac:cxnSpMk id="72" creationId="{D466F8D4-6FEB-6847-A302-70D96D594AE3}"/>
          </ac:cxnSpMkLst>
        </pc:cxnChg>
        <pc:cxnChg chg="mod">
          <ac:chgData name="Chuanxiong Guo" userId="5276411cffd89f01" providerId="LiveId" clId="{5FA482D1-1DB0-0E44-85FA-1EB7C66961C2}" dt="2021-06-21T07:27:07.681" v="738" actId="164"/>
          <ac:cxnSpMkLst>
            <pc:docMk/>
            <pc:sldMk cId="1243812790" sldId="452"/>
            <ac:cxnSpMk id="73" creationId="{66884784-9B71-114E-A0A5-03AD0FFD9555}"/>
          </ac:cxnSpMkLst>
        </pc:cxnChg>
        <pc:cxnChg chg="mod">
          <ac:chgData name="Chuanxiong Guo" userId="5276411cffd89f01" providerId="LiveId" clId="{5FA482D1-1DB0-0E44-85FA-1EB7C66961C2}" dt="2021-06-21T07:27:07.681" v="738" actId="164"/>
          <ac:cxnSpMkLst>
            <pc:docMk/>
            <pc:sldMk cId="1243812790" sldId="452"/>
            <ac:cxnSpMk id="74" creationId="{D3DFE160-DED6-E14D-89F0-3576D5035F1C}"/>
          </ac:cxnSpMkLst>
        </pc:cxnChg>
        <pc:cxnChg chg="mod">
          <ac:chgData name="Chuanxiong Guo" userId="5276411cffd89f01" providerId="LiveId" clId="{5FA482D1-1DB0-0E44-85FA-1EB7C66961C2}" dt="2021-06-21T07:27:11.110" v="739"/>
          <ac:cxnSpMkLst>
            <pc:docMk/>
            <pc:sldMk cId="1243812790" sldId="452"/>
            <ac:cxnSpMk id="75" creationId="{DEE80159-6D99-B949-B3D6-5DA74313B29B}"/>
          </ac:cxnSpMkLst>
        </pc:cxnChg>
        <pc:cxnChg chg="mod">
          <ac:chgData name="Chuanxiong Guo" userId="5276411cffd89f01" providerId="LiveId" clId="{5FA482D1-1DB0-0E44-85FA-1EB7C66961C2}" dt="2021-06-21T07:27:07.681" v="738" actId="164"/>
          <ac:cxnSpMkLst>
            <pc:docMk/>
            <pc:sldMk cId="1243812790" sldId="452"/>
            <ac:cxnSpMk id="76" creationId="{3DBDA6ED-D3FB-0E43-8DE0-F5D343355A7B}"/>
          </ac:cxnSpMkLst>
        </pc:cxnChg>
        <pc:cxnChg chg="mod">
          <ac:chgData name="Chuanxiong Guo" userId="5276411cffd89f01" providerId="LiveId" clId="{5FA482D1-1DB0-0E44-85FA-1EB7C66961C2}" dt="2021-06-21T07:27:07.681" v="738" actId="164"/>
          <ac:cxnSpMkLst>
            <pc:docMk/>
            <pc:sldMk cId="1243812790" sldId="452"/>
            <ac:cxnSpMk id="77" creationId="{36E108CD-6A90-DC44-953F-DC387775B4D9}"/>
          </ac:cxnSpMkLst>
        </pc:cxnChg>
        <pc:cxnChg chg="mod">
          <ac:chgData name="Chuanxiong Guo" userId="5276411cffd89f01" providerId="LiveId" clId="{5FA482D1-1DB0-0E44-85FA-1EB7C66961C2}" dt="2021-06-21T07:27:07.681" v="738" actId="164"/>
          <ac:cxnSpMkLst>
            <pc:docMk/>
            <pc:sldMk cId="1243812790" sldId="452"/>
            <ac:cxnSpMk id="78" creationId="{0DED54EE-2E79-E342-B3D9-9F67F82F842D}"/>
          </ac:cxnSpMkLst>
        </pc:cxnChg>
        <pc:cxnChg chg="mod">
          <ac:chgData name="Chuanxiong Guo" userId="5276411cffd89f01" providerId="LiveId" clId="{5FA482D1-1DB0-0E44-85FA-1EB7C66961C2}" dt="2021-06-21T07:27:11.110" v="739"/>
          <ac:cxnSpMkLst>
            <pc:docMk/>
            <pc:sldMk cId="1243812790" sldId="452"/>
            <ac:cxnSpMk id="80" creationId="{C532FD5E-2BBD-304C-9A29-9277F8F8C4A2}"/>
          </ac:cxnSpMkLst>
        </pc:cxnChg>
        <pc:cxnChg chg="mod">
          <ac:chgData name="Chuanxiong Guo" userId="5276411cffd89f01" providerId="LiveId" clId="{5FA482D1-1DB0-0E44-85FA-1EB7C66961C2}" dt="2021-06-21T07:27:11.110" v="739"/>
          <ac:cxnSpMkLst>
            <pc:docMk/>
            <pc:sldMk cId="1243812790" sldId="452"/>
            <ac:cxnSpMk id="84" creationId="{CBFBBA7D-722F-3D48-8753-DA2C2BA6877A}"/>
          </ac:cxnSpMkLst>
        </pc:cxnChg>
        <pc:cxnChg chg="mod">
          <ac:chgData name="Chuanxiong Guo" userId="5276411cffd89f01" providerId="LiveId" clId="{5FA482D1-1DB0-0E44-85FA-1EB7C66961C2}" dt="2021-06-21T07:27:11.110" v="739"/>
          <ac:cxnSpMkLst>
            <pc:docMk/>
            <pc:sldMk cId="1243812790" sldId="452"/>
            <ac:cxnSpMk id="85" creationId="{95BF7FF4-263B-5240-9A4E-5EE3D6207E9A}"/>
          </ac:cxnSpMkLst>
        </pc:cxnChg>
        <pc:cxnChg chg="mod">
          <ac:chgData name="Chuanxiong Guo" userId="5276411cffd89f01" providerId="LiveId" clId="{5FA482D1-1DB0-0E44-85FA-1EB7C66961C2}" dt="2021-06-21T07:27:11.110" v="739"/>
          <ac:cxnSpMkLst>
            <pc:docMk/>
            <pc:sldMk cId="1243812790" sldId="452"/>
            <ac:cxnSpMk id="101" creationId="{E97111FF-7FDC-2744-ADD7-06DB3A2B26CC}"/>
          </ac:cxnSpMkLst>
        </pc:cxnChg>
        <pc:cxnChg chg="mod">
          <ac:chgData name="Chuanxiong Guo" userId="5276411cffd89f01" providerId="LiveId" clId="{5FA482D1-1DB0-0E44-85FA-1EB7C66961C2}" dt="2021-06-21T07:27:11.110" v="739"/>
          <ac:cxnSpMkLst>
            <pc:docMk/>
            <pc:sldMk cId="1243812790" sldId="452"/>
            <ac:cxnSpMk id="102" creationId="{16ACD18B-8B3A-9340-938B-A92931464C80}"/>
          </ac:cxnSpMkLst>
        </pc:cxnChg>
        <pc:cxnChg chg="mod">
          <ac:chgData name="Chuanxiong Guo" userId="5276411cffd89f01" providerId="LiveId" clId="{5FA482D1-1DB0-0E44-85FA-1EB7C66961C2}" dt="2021-06-21T07:27:11.110" v="739"/>
          <ac:cxnSpMkLst>
            <pc:docMk/>
            <pc:sldMk cId="1243812790" sldId="452"/>
            <ac:cxnSpMk id="103" creationId="{4B9EF2FC-24B0-4B4E-B026-FF97DD5F78E4}"/>
          </ac:cxnSpMkLst>
        </pc:cxnChg>
        <pc:cxnChg chg="mod">
          <ac:chgData name="Chuanxiong Guo" userId="5276411cffd89f01" providerId="LiveId" clId="{5FA482D1-1DB0-0E44-85FA-1EB7C66961C2}" dt="2021-06-21T07:27:11.110" v="739"/>
          <ac:cxnSpMkLst>
            <pc:docMk/>
            <pc:sldMk cId="1243812790" sldId="452"/>
            <ac:cxnSpMk id="104" creationId="{85379456-4E98-C24F-BF81-A66B0C05418F}"/>
          </ac:cxnSpMkLst>
        </pc:cxnChg>
        <pc:cxnChg chg="mod">
          <ac:chgData name="Chuanxiong Guo" userId="5276411cffd89f01" providerId="LiveId" clId="{5FA482D1-1DB0-0E44-85FA-1EB7C66961C2}" dt="2021-06-21T07:27:11.110" v="739"/>
          <ac:cxnSpMkLst>
            <pc:docMk/>
            <pc:sldMk cId="1243812790" sldId="452"/>
            <ac:cxnSpMk id="105" creationId="{70911BF8-F553-B747-8578-44BDB8BF094C}"/>
          </ac:cxnSpMkLst>
        </pc:cxnChg>
        <pc:cxnChg chg="mod">
          <ac:chgData name="Chuanxiong Guo" userId="5276411cffd89f01" providerId="LiveId" clId="{5FA482D1-1DB0-0E44-85FA-1EB7C66961C2}" dt="2021-06-21T07:27:11.110" v="739"/>
          <ac:cxnSpMkLst>
            <pc:docMk/>
            <pc:sldMk cId="1243812790" sldId="452"/>
            <ac:cxnSpMk id="106" creationId="{C6E428FD-C4CA-6B4E-BFA4-432D0141D7CB}"/>
          </ac:cxnSpMkLst>
        </pc:cxnChg>
      </pc:sldChg>
      <pc:sldChg chg="add">
        <pc:chgData name="Chuanxiong Guo" userId="5276411cffd89f01" providerId="LiveId" clId="{5FA482D1-1DB0-0E44-85FA-1EB7C66961C2}" dt="2021-06-21T07:46:05.317" v="923"/>
        <pc:sldMkLst>
          <pc:docMk/>
          <pc:sldMk cId="1649446980" sldId="453"/>
        </pc:sldMkLst>
      </pc:sldChg>
      <pc:sldChg chg="modSp add mod ord">
        <pc:chgData name="Chuanxiong Guo" userId="5276411cffd89f01" providerId="LiveId" clId="{5FA482D1-1DB0-0E44-85FA-1EB7C66961C2}" dt="2021-06-21T07:57:09.598" v="1150" actId="20578"/>
        <pc:sldMkLst>
          <pc:docMk/>
          <pc:sldMk cId="3413733096" sldId="454"/>
        </pc:sldMkLst>
        <pc:spChg chg="mod">
          <ac:chgData name="Chuanxiong Guo" userId="5276411cffd89f01" providerId="LiveId" clId="{5FA482D1-1DB0-0E44-85FA-1EB7C66961C2}" dt="2021-06-21T07:57:01.428" v="1149" actId="114"/>
          <ac:spMkLst>
            <pc:docMk/>
            <pc:sldMk cId="3413733096" sldId="454"/>
            <ac:spMk id="3" creationId="{96A9C3EF-4D9D-4FAB-B420-EBE69CDCEC47}"/>
          </ac:spMkLst>
        </pc:spChg>
      </pc:sldChg>
    </pc:docChg>
  </pc:docChgLst>
  <pc:docChgLst>
    <pc:chgData name="Chuanxiong Guo" userId="5276411cffd89f01" providerId="LiveId" clId="{29835700-BD59-4F4F-A3B4-C653CF431908}"/>
    <pc:docChg chg="undo custSel addSld delSld modSld">
      <pc:chgData name="Chuanxiong Guo" userId="5276411cffd89f01" providerId="LiveId" clId="{29835700-BD59-4F4F-A3B4-C653CF431908}" dt="2020-10-01T00:31:26.598" v="323" actId="6549"/>
      <pc:docMkLst>
        <pc:docMk/>
      </pc:docMkLst>
      <pc:sldChg chg="modSp mod">
        <pc:chgData name="Chuanxiong Guo" userId="5276411cffd89f01" providerId="LiveId" clId="{29835700-BD59-4F4F-A3B4-C653CF431908}" dt="2020-09-27T05:37:29.092" v="155" actId="6549"/>
        <pc:sldMkLst>
          <pc:docMk/>
          <pc:sldMk cId="3711803451" sldId="256"/>
        </pc:sldMkLst>
        <pc:spChg chg="mod">
          <ac:chgData name="Chuanxiong Guo" userId="5276411cffd89f01" providerId="LiveId" clId="{29835700-BD59-4F4F-A3B4-C653CF431908}" dt="2020-09-27T05:37:29.092" v="155" actId="6549"/>
          <ac:spMkLst>
            <pc:docMk/>
            <pc:sldMk cId="3711803451" sldId="256"/>
            <ac:spMk id="2" creationId="{41DDCBD2-64FB-4C74-860F-B58E388D157F}"/>
          </ac:spMkLst>
        </pc:spChg>
        <pc:spChg chg="mod">
          <ac:chgData name="Chuanxiong Guo" userId="5276411cffd89f01" providerId="LiveId" clId="{29835700-BD59-4F4F-A3B4-C653CF431908}" dt="2020-09-27T04:54:36.413" v="82" actId="14100"/>
          <ac:spMkLst>
            <pc:docMk/>
            <pc:sldMk cId="3711803451" sldId="256"/>
            <ac:spMk id="8" creationId="{F86F4331-3984-4285-B87D-68EC53596C6B}"/>
          </ac:spMkLst>
        </pc:spChg>
      </pc:sldChg>
      <pc:sldChg chg="modNotesTx">
        <pc:chgData name="Chuanxiong Guo" userId="5276411cffd89f01" providerId="LiveId" clId="{29835700-BD59-4F4F-A3B4-C653CF431908}" dt="2020-10-01T00:31:26.598" v="323" actId="6549"/>
        <pc:sldMkLst>
          <pc:docMk/>
          <pc:sldMk cId="3105546276" sldId="260"/>
        </pc:sldMkLst>
      </pc:sldChg>
      <pc:sldChg chg="modSp mod modNotesTx">
        <pc:chgData name="Chuanxiong Guo" userId="5276411cffd89f01" providerId="LiveId" clId="{29835700-BD59-4F4F-A3B4-C653CF431908}" dt="2020-10-01T00:31:23.240" v="322" actId="6549"/>
        <pc:sldMkLst>
          <pc:docMk/>
          <pc:sldMk cId="408383991" sldId="261"/>
        </pc:sldMkLst>
        <pc:spChg chg="mod">
          <ac:chgData name="Chuanxiong Guo" userId="5276411cffd89f01" providerId="LiveId" clId="{29835700-BD59-4F4F-A3B4-C653CF431908}" dt="2020-09-27T05:54:20.771" v="223" actId="6549"/>
          <ac:spMkLst>
            <pc:docMk/>
            <pc:sldMk cId="408383991" sldId="261"/>
            <ac:spMk id="3" creationId="{96A9C3EF-4D9D-4FAB-B420-EBE69CDCEC47}"/>
          </ac:spMkLst>
        </pc:spChg>
      </pc:sldChg>
      <pc:sldChg chg="modSp mod">
        <pc:chgData name="Chuanxiong Guo" userId="5276411cffd89f01" providerId="LiveId" clId="{29835700-BD59-4F4F-A3B4-C653CF431908}" dt="2020-09-27T05:35:32.849" v="117" actId="20577"/>
        <pc:sldMkLst>
          <pc:docMk/>
          <pc:sldMk cId="2920733398" sldId="263"/>
        </pc:sldMkLst>
        <pc:graphicFrameChg chg="modGraphic">
          <ac:chgData name="Chuanxiong Guo" userId="5276411cffd89f01" providerId="LiveId" clId="{29835700-BD59-4F4F-A3B4-C653CF431908}" dt="2020-09-27T05:35:32.849" v="117" actId="20577"/>
          <ac:graphicFrameMkLst>
            <pc:docMk/>
            <pc:sldMk cId="2920733398" sldId="263"/>
            <ac:graphicFrameMk id="4" creationId="{6746C0FE-2BD0-4324-9280-BE0B66CE824D}"/>
          </ac:graphicFrameMkLst>
        </pc:graphicFrameChg>
      </pc:sldChg>
      <pc:sldChg chg="addSp delSp modSp mod">
        <pc:chgData name="Chuanxiong Guo" userId="5276411cffd89f01" providerId="LiveId" clId="{29835700-BD59-4F4F-A3B4-C653CF431908}" dt="2020-09-27T06:10:08.875" v="321" actId="20577"/>
        <pc:sldMkLst>
          <pc:docMk/>
          <pc:sldMk cId="1705210570" sldId="305"/>
        </pc:sldMkLst>
        <pc:spChg chg="mod">
          <ac:chgData name="Chuanxiong Guo" userId="5276411cffd89f01" providerId="LiveId" clId="{29835700-BD59-4F4F-A3B4-C653CF431908}" dt="2020-09-27T06:10:08.875" v="321" actId="20577"/>
          <ac:spMkLst>
            <pc:docMk/>
            <pc:sldMk cId="1705210570" sldId="305"/>
            <ac:spMk id="7" creationId="{8E8AA6C7-DC9C-814D-8788-2E630236BCD4}"/>
          </ac:spMkLst>
        </pc:spChg>
        <pc:spChg chg="add mod">
          <ac:chgData name="Chuanxiong Guo" userId="5276411cffd89f01" providerId="LiveId" clId="{29835700-BD59-4F4F-A3B4-C653CF431908}" dt="2020-09-27T06:09:25.398" v="309" actId="14100"/>
          <ac:spMkLst>
            <pc:docMk/>
            <pc:sldMk cId="1705210570" sldId="305"/>
            <ac:spMk id="10" creationId="{D1944D6F-9C7C-4208-A521-9D574AB4B66E}"/>
          </ac:spMkLst>
        </pc:spChg>
        <pc:picChg chg="add mod">
          <ac:chgData name="Chuanxiong Guo" userId="5276411cffd89f01" providerId="LiveId" clId="{29835700-BD59-4F4F-A3B4-C653CF431908}" dt="2020-09-27T06:09:20.804" v="308" actId="14100"/>
          <ac:picMkLst>
            <pc:docMk/>
            <pc:sldMk cId="1705210570" sldId="305"/>
            <ac:picMk id="5" creationId="{8C815AAB-FB5A-4A03-995C-9140C640BA20}"/>
          </ac:picMkLst>
        </pc:picChg>
        <pc:picChg chg="del">
          <ac:chgData name="Chuanxiong Guo" userId="5276411cffd89f01" providerId="LiveId" clId="{29835700-BD59-4F4F-A3B4-C653CF431908}" dt="2020-09-27T06:08:55.711" v="301" actId="478"/>
          <ac:picMkLst>
            <pc:docMk/>
            <pc:sldMk cId="1705210570" sldId="305"/>
            <ac:picMk id="6" creationId="{F75C3C4E-8213-A649-8745-0A15985DA823}"/>
          </ac:picMkLst>
        </pc:picChg>
      </pc:sldChg>
      <pc:sldChg chg="modSp mod">
        <pc:chgData name="Chuanxiong Guo" userId="5276411cffd89f01" providerId="LiveId" clId="{29835700-BD59-4F4F-A3B4-C653CF431908}" dt="2020-09-27T05:56:28.969" v="300" actId="20577"/>
        <pc:sldMkLst>
          <pc:docMk/>
          <pc:sldMk cId="1751359116" sldId="438"/>
        </pc:sldMkLst>
        <pc:spChg chg="mod">
          <ac:chgData name="Chuanxiong Guo" userId="5276411cffd89f01" providerId="LiveId" clId="{29835700-BD59-4F4F-A3B4-C653CF431908}" dt="2020-09-27T05:56:28.969" v="300" actId="20577"/>
          <ac:spMkLst>
            <pc:docMk/>
            <pc:sldMk cId="1751359116" sldId="438"/>
            <ac:spMk id="3" creationId="{7F2DFE7C-6995-48C4-9B89-560A4DA735CC}"/>
          </ac:spMkLst>
        </pc:spChg>
      </pc:sldChg>
      <pc:sldChg chg="modSp mod">
        <pc:chgData name="Chuanxiong Guo" userId="5276411cffd89f01" providerId="LiveId" clId="{29835700-BD59-4F4F-A3B4-C653CF431908}" dt="2020-09-27T05:36:45.685" v="130" actId="1076"/>
        <pc:sldMkLst>
          <pc:docMk/>
          <pc:sldMk cId="2625229476" sldId="442"/>
        </pc:sldMkLst>
        <pc:spChg chg="mod">
          <ac:chgData name="Chuanxiong Guo" userId="5276411cffd89f01" providerId="LiveId" clId="{29835700-BD59-4F4F-A3B4-C653CF431908}" dt="2020-09-27T05:36:45.685" v="130" actId="1076"/>
          <ac:spMkLst>
            <pc:docMk/>
            <pc:sldMk cId="2625229476" sldId="442"/>
            <ac:spMk id="5" creationId="{2877B6FB-569C-4F61-8E15-C930992021DA}"/>
          </ac:spMkLst>
        </pc:spChg>
        <pc:graphicFrameChg chg="modGraphic">
          <ac:chgData name="Chuanxiong Guo" userId="5276411cffd89f01" providerId="LiveId" clId="{29835700-BD59-4F4F-A3B4-C653CF431908}" dt="2020-09-27T05:36:40.635" v="129" actId="20577"/>
          <ac:graphicFrameMkLst>
            <pc:docMk/>
            <pc:sldMk cId="2625229476" sldId="442"/>
            <ac:graphicFrameMk id="4" creationId="{6746C0FE-2BD0-4324-9280-BE0B66CE824D}"/>
          </ac:graphicFrameMkLst>
        </pc:graphicFrameChg>
      </pc:sldChg>
      <pc:sldChg chg="modSp mod">
        <pc:chgData name="Chuanxiong Guo" userId="5276411cffd89f01" providerId="LiveId" clId="{29835700-BD59-4F4F-A3B4-C653CF431908}" dt="2020-09-27T05:54:41.792" v="242" actId="20577"/>
        <pc:sldMkLst>
          <pc:docMk/>
          <pc:sldMk cId="1616250540" sldId="444"/>
        </pc:sldMkLst>
        <pc:spChg chg="mod">
          <ac:chgData name="Chuanxiong Guo" userId="5276411cffd89f01" providerId="LiveId" clId="{29835700-BD59-4F4F-A3B4-C653CF431908}" dt="2020-09-27T05:54:41.792" v="242" actId="20577"/>
          <ac:spMkLst>
            <pc:docMk/>
            <pc:sldMk cId="1616250540" sldId="444"/>
            <ac:spMk id="3" creationId="{96A9C3EF-4D9D-4FAB-B420-EBE69CDCEC47}"/>
          </ac:spMkLst>
        </pc:spChg>
      </pc:sldChg>
      <pc:sldChg chg="modSp mod">
        <pc:chgData name="Chuanxiong Guo" userId="5276411cffd89f01" providerId="LiveId" clId="{29835700-BD59-4F4F-A3B4-C653CF431908}" dt="2020-09-27T05:54:59.245" v="259" actId="6549"/>
        <pc:sldMkLst>
          <pc:docMk/>
          <pc:sldMk cId="1663628622" sldId="445"/>
        </pc:sldMkLst>
        <pc:spChg chg="mod">
          <ac:chgData name="Chuanxiong Guo" userId="5276411cffd89f01" providerId="LiveId" clId="{29835700-BD59-4F4F-A3B4-C653CF431908}" dt="2020-09-27T05:54:59.245" v="259" actId="6549"/>
          <ac:spMkLst>
            <pc:docMk/>
            <pc:sldMk cId="1663628622" sldId="445"/>
            <ac:spMk id="3" creationId="{96A9C3EF-4D9D-4FAB-B420-EBE69CDCEC47}"/>
          </ac:spMkLst>
        </pc:spChg>
      </pc:sldChg>
      <pc:sldChg chg="modSp mod">
        <pc:chgData name="Chuanxiong Guo" userId="5276411cffd89f01" providerId="LiveId" clId="{29835700-BD59-4F4F-A3B4-C653CF431908}" dt="2020-09-27T05:55:14.312" v="273" actId="20577"/>
        <pc:sldMkLst>
          <pc:docMk/>
          <pc:sldMk cId="3016268530" sldId="446"/>
        </pc:sldMkLst>
        <pc:spChg chg="mod">
          <ac:chgData name="Chuanxiong Guo" userId="5276411cffd89f01" providerId="LiveId" clId="{29835700-BD59-4F4F-A3B4-C653CF431908}" dt="2020-09-27T05:55:14.312" v="273" actId="20577"/>
          <ac:spMkLst>
            <pc:docMk/>
            <pc:sldMk cId="3016268530" sldId="446"/>
            <ac:spMk id="3" creationId="{96A9C3EF-4D9D-4FAB-B420-EBE69CDCEC47}"/>
          </ac:spMkLst>
        </pc:spChg>
      </pc:sldChg>
      <pc:sldChg chg="modSp new del mod">
        <pc:chgData name="Chuanxiong Guo" userId="5276411cffd89f01" providerId="LiveId" clId="{29835700-BD59-4F4F-A3B4-C653CF431908}" dt="2020-09-27T05:53:45.828" v="209" actId="47"/>
        <pc:sldMkLst>
          <pc:docMk/>
          <pc:sldMk cId="3555526274" sldId="450"/>
        </pc:sldMkLst>
        <pc:spChg chg="mod">
          <ac:chgData name="Chuanxiong Guo" userId="5276411cffd89f01" providerId="LiveId" clId="{29835700-BD59-4F4F-A3B4-C653CF431908}" dt="2020-09-27T05:39:06.101" v="208" actId="20577"/>
          <ac:spMkLst>
            <pc:docMk/>
            <pc:sldMk cId="3555526274" sldId="450"/>
            <ac:spMk id="2" creationId="{40CF8739-049D-4161-B7ED-3D87788E033C}"/>
          </ac:spMkLst>
        </pc:spChg>
      </pc:sldChg>
    </pc:docChg>
  </pc:docChgLst>
  <pc:docChgLst>
    <pc:chgData name="Chuanxiong Guo" userId="5276411cffd89f01" providerId="LiveId" clId="{C25E4203-3EC7-4235-8530-624C2FB169B4}"/>
    <pc:docChg chg="undo custSel addSld delSld modSld sldOrd">
      <pc:chgData name="Chuanxiong Guo" userId="5276411cffd89f01" providerId="LiveId" clId="{C25E4203-3EC7-4235-8530-624C2FB169B4}" dt="2020-08-04T02:55:49.940" v="7835"/>
      <pc:docMkLst>
        <pc:docMk/>
      </pc:docMkLst>
      <pc:sldChg chg="addSp delSp modSp mod modNotesTx">
        <pc:chgData name="Chuanxiong Guo" userId="5276411cffd89f01" providerId="LiveId" clId="{C25E4203-3EC7-4235-8530-624C2FB169B4}" dt="2020-08-03T21:04:16.529" v="3208" actId="20577"/>
        <pc:sldMkLst>
          <pc:docMk/>
          <pc:sldMk cId="3711803451" sldId="256"/>
        </pc:sldMkLst>
        <pc:spChg chg="mod">
          <ac:chgData name="Chuanxiong Guo" userId="5276411cffd89f01" providerId="LiveId" clId="{C25E4203-3EC7-4235-8530-624C2FB169B4}" dt="2020-07-19T20:38:35.780" v="70" actId="20577"/>
          <ac:spMkLst>
            <pc:docMk/>
            <pc:sldMk cId="3711803451" sldId="256"/>
            <ac:spMk id="2" creationId="{41DDCBD2-64FB-4C74-860F-B58E388D157F}"/>
          </ac:spMkLst>
        </pc:spChg>
        <pc:spChg chg="mod">
          <ac:chgData name="Chuanxiong Guo" userId="5276411cffd89f01" providerId="LiveId" clId="{C25E4203-3EC7-4235-8530-624C2FB169B4}" dt="2020-07-21T06:49:21.787" v="588" actId="1076"/>
          <ac:spMkLst>
            <pc:docMk/>
            <pc:sldMk cId="3711803451" sldId="256"/>
            <ac:spMk id="3" creationId="{28340160-B78C-47E5-A57A-A840AC1BF2D2}"/>
          </ac:spMkLst>
        </pc:spChg>
        <pc:spChg chg="add mod">
          <ac:chgData name="Chuanxiong Guo" userId="5276411cffd89f01" providerId="LiveId" clId="{C25E4203-3EC7-4235-8530-624C2FB169B4}" dt="2020-08-02T01:03:19.658" v="1485" actId="1076"/>
          <ac:spMkLst>
            <pc:docMk/>
            <pc:sldMk cId="3711803451" sldId="256"/>
            <ac:spMk id="8" creationId="{F86F4331-3984-4285-B87D-68EC53596C6B}"/>
          </ac:spMkLst>
        </pc:spChg>
        <pc:picChg chg="del">
          <ac:chgData name="Chuanxiong Guo" userId="5276411cffd89f01" providerId="LiveId" clId="{C25E4203-3EC7-4235-8530-624C2FB169B4}" dt="2020-07-21T06:46:38.745" v="533" actId="478"/>
          <ac:picMkLst>
            <pc:docMk/>
            <pc:sldMk cId="3711803451" sldId="256"/>
            <ac:picMk id="6" creationId="{F155C52D-230E-4049-BC47-2EF300F14A40}"/>
          </ac:picMkLst>
        </pc:picChg>
        <pc:picChg chg="add mod">
          <ac:chgData name="Chuanxiong Guo" userId="5276411cffd89f01" providerId="LiveId" clId="{C25E4203-3EC7-4235-8530-624C2FB169B4}" dt="2020-08-02T01:03:22.666" v="1486" actId="1076"/>
          <ac:picMkLst>
            <pc:docMk/>
            <pc:sldMk cId="3711803451" sldId="256"/>
            <ac:picMk id="7" creationId="{6D6ED884-D23B-46E7-A807-CA1B09FB0A0E}"/>
          </ac:picMkLst>
        </pc:picChg>
      </pc:sldChg>
      <pc:sldChg chg="delSp del mod">
        <pc:chgData name="Chuanxiong Guo" userId="5276411cffd89f01" providerId="LiveId" clId="{C25E4203-3EC7-4235-8530-624C2FB169B4}" dt="2020-08-02T04:10:34.819" v="1528" actId="47"/>
        <pc:sldMkLst>
          <pc:docMk/>
          <pc:sldMk cId="1805522201" sldId="257"/>
        </pc:sldMkLst>
        <pc:spChg chg="del">
          <ac:chgData name="Chuanxiong Guo" userId="5276411cffd89f01" providerId="LiveId" clId="{C25E4203-3EC7-4235-8530-624C2FB169B4}" dt="2020-08-02T04:09:35.271" v="1520" actId="21"/>
          <ac:spMkLst>
            <pc:docMk/>
            <pc:sldMk cId="1805522201" sldId="257"/>
            <ac:spMk id="3" creationId="{0CD1679B-EDE1-49DD-B55E-F529586A0EFA}"/>
          </ac:spMkLst>
        </pc:spChg>
        <pc:spChg chg="del">
          <ac:chgData name="Chuanxiong Guo" userId="5276411cffd89f01" providerId="LiveId" clId="{C25E4203-3EC7-4235-8530-624C2FB169B4}" dt="2020-08-02T04:10:10.112" v="1525" actId="21"/>
          <ac:spMkLst>
            <pc:docMk/>
            <pc:sldMk cId="1805522201" sldId="257"/>
            <ac:spMk id="6" creationId="{2C03F696-3FBF-4215-9CD9-145A0C4B6C3C}"/>
          </ac:spMkLst>
        </pc:spChg>
        <pc:picChg chg="del">
          <ac:chgData name="Chuanxiong Guo" userId="5276411cffd89f01" providerId="LiveId" clId="{C25E4203-3EC7-4235-8530-624C2FB169B4}" dt="2020-08-02T04:08:58.014" v="1508" actId="21"/>
          <ac:picMkLst>
            <pc:docMk/>
            <pc:sldMk cId="1805522201" sldId="257"/>
            <ac:picMk id="5" creationId="{22141C29-1ED0-4172-B1C8-A7B240D42ACA}"/>
          </ac:picMkLst>
        </pc:picChg>
      </pc:sldChg>
      <pc:sldChg chg="addSp modSp mod ord modNotesTx">
        <pc:chgData name="Chuanxiong Guo" userId="5276411cffd89f01" providerId="LiveId" clId="{C25E4203-3EC7-4235-8530-624C2FB169B4}" dt="2020-08-03T21:35:09.618" v="3718" actId="6549"/>
        <pc:sldMkLst>
          <pc:docMk/>
          <pc:sldMk cId="1236461727" sldId="258"/>
        </pc:sldMkLst>
        <pc:spChg chg="mod">
          <ac:chgData name="Chuanxiong Guo" userId="5276411cffd89f01" providerId="LiveId" clId="{C25E4203-3EC7-4235-8530-624C2FB169B4}" dt="2020-08-02T04:08:45.243" v="1505" actId="1076"/>
          <ac:spMkLst>
            <pc:docMk/>
            <pc:sldMk cId="1236461727" sldId="258"/>
            <ac:spMk id="3" creationId="{69A9FD98-5391-4A83-8416-28355249F518}"/>
          </ac:spMkLst>
        </pc:spChg>
        <pc:spChg chg="add mod">
          <ac:chgData name="Chuanxiong Guo" userId="5276411cffd89f01" providerId="LiveId" clId="{C25E4203-3EC7-4235-8530-624C2FB169B4}" dt="2020-08-02T04:09:56.996" v="1523" actId="1076"/>
          <ac:spMkLst>
            <pc:docMk/>
            <pc:sldMk cId="1236461727" sldId="258"/>
            <ac:spMk id="7" creationId="{4876A17A-92D9-4B6B-85FB-F19E0E547149}"/>
          </ac:spMkLst>
        </pc:spChg>
        <pc:spChg chg="add mod">
          <ac:chgData name="Chuanxiong Guo" userId="5276411cffd89f01" providerId="LiveId" clId="{C25E4203-3EC7-4235-8530-624C2FB169B4}" dt="2020-08-02T04:10:31.038" v="1527" actId="1076"/>
          <ac:spMkLst>
            <pc:docMk/>
            <pc:sldMk cId="1236461727" sldId="258"/>
            <ac:spMk id="8" creationId="{DF7C177D-DD54-4537-85CC-80328168368A}"/>
          </ac:spMkLst>
        </pc:spChg>
        <pc:picChg chg="mod">
          <ac:chgData name="Chuanxiong Guo" userId="5276411cffd89f01" providerId="LiveId" clId="{C25E4203-3EC7-4235-8530-624C2FB169B4}" dt="2020-08-02T04:10:51.821" v="1532" actId="1076"/>
          <ac:picMkLst>
            <pc:docMk/>
            <pc:sldMk cId="1236461727" sldId="258"/>
            <ac:picMk id="5" creationId="{106C9DE9-E00A-4300-BF16-F1E13F4C2CE2}"/>
          </ac:picMkLst>
        </pc:picChg>
        <pc:picChg chg="add mod">
          <ac:chgData name="Chuanxiong Guo" userId="5276411cffd89f01" providerId="LiveId" clId="{C25E4203-3EC7-4235-8530-624C2FB169B4}" dt="2020-08-02T04:10:01.706" v="1524" actId="14100"/>
          <ac:picMkLst>
            <pc:docMk/>
            <pc:sldMk cId="1236461727" sldId="258"/>
            <ac:picMk id="6" creationId="{00FD4E76-9D0A-4AB1-ADF2-9BA9F34C460B}"/>
          </ac:picMkLst>
        </pc:picChg>
      </pc:sldChg>
      <pc:sldChg chg="addSp delSp modSp mod modAnim modNotesTx">
        <pc:chgData name="Chuanxiong Guo" userId="5276411cffd89f01" providerId="LiveId" clId="{C25E4203-3EC7-4235-8530-624C2FB169B4}" dt="2020-08-03T22:41:54.079" v="7753" actId="20577"/>
        <pc:sldMkLst>
          <pc:docMk/>
          <pc:sldMk cId="3105546276" sldId="260"/>
        </pc:sldMkLst>
        <pc:spChg chg="mod topLvl">
          <ac:chgData name="Chuanxiong Guo" userId="5276411cffd89f01" providerId="LiveId" clId="{C25E4203-3EC7-4235-8530-624C2FB169B4}" dt="2020-08-02T04:33:11.974" v="1848" actId="165"/>
          <ac:spMkLst>
            <pc:docMk/>
            <pc:sldMk cId="3105546276" sldId="260"/>
            <ac:spMk id="4" creationId="{2A63D71F-3E08-483B-A430-517FA1EEEDD5}"/>
          </ac:spMkLst>
        </pc:spChg>
        <pc:spChg chg="mod topLvl">
          <ac:chgData name="Chuanxiong Guo" userId="5276411cffd89f01" providerId="LiveId" clId="{C25E4203-3EC7-4235-8530-624C2FB169B4}" dt="2020-08-02T04:32:43.901" v="1846" actId="165"/>
          <ac:spMkLst>
            <pc:docMk/>
            <pc:sldMk cId="3105546276" sldId="260"/>
            <ac:spMk id="7" creationId="{15AB2836-91D3-405A-BDC6-0EB2AF88456E}"/>
          </ac:spMkLst>
        </pc:spChg>
        <pc:spChg chg="mod topLvl">
          <ac:chgData name="Chuanxiong Guo" userId="5276411cffd89f01" providerId="LiveId" clId="{C25E4203-3EC7-4235-8530-624C2FB169B4}" dt="2020-08-02T04:32:43.901" v="1846" actId="165"/>
          <ac:spMkLst>
            <pc:docMk/>
            <pc:sldMk cId="3105546276" sldId="260"/>
            <ac:spMk id="8" creationId="{75045E33-A94B-43F5-B7FF-198BAF220D66}"/>
          </ac:spMkLst>
        </pc:spChg>
        <pc:spChg chg="mod">
          <ac:chgData name="Chuanxiong Guo" userId="5276411cffd89f01" providerId="LiveId" clId="{C25E4203-3EC7-4235-8530-624C2FB169B4}" dt="2020-08-03T21:05:22.429" v="3239" actId="14100"/>
          <ac:spMkLst>
            <pc:docMk/>
            <pc:sldMk cId="3105546276" sldId="260"/>
            <ac:spMk id="9" creationId="{A940556E-3584-4647-BBF4-D02C24E428FA}"/>
          </ac:spMkLst>
        </pc:spChg>
        <pc:spChg chg="add del mod">
          <ac:chgData name="Chuanxiong Guo" userId="5276411cffd89f01" providerId="LiveId" clId="{C25E4203-3EC7-4235-8530-624C2FB169B4}" dt="2020-08-03T21:05:14.307" v="3238" actId="478"/>
          <ac:spMkLst>
            <pc:docMk/>
            <pc:sldMk cId="3105546276" sldId="260"/>
            <ac:spMk id="12" creationId="{407D3899-7EEE-4312-8C8B-F31C0D6849F2}"/>
          </ac:spMkLst>
        </pc:spChg>
        <pc:spChg chg="mod topLvl">
          <ac:chgData name="Chuanxiong Guo" userId="5276411cffd89f01" providerId="LiveId" clId="{C25E4203-3EC7-4235-8530-624C2FB169B4}" dt="2020-08-02T04:33:11.974" v="1848" actId="165"/>
          <ac:spMkLst>
            <pc:docMk/>
            <pc:sldMk cId="3105546276" sldId="260"/>
            <ac:spMk id="24" creationId="{800E0D4D-D9CB-4148-B8CF-8B8989112A9D}"/>
          </ac:spMkLst>
        </pc:spChg>
        <pc:spChg chg="mod topLvl">
          <ac:chgData name="Chuanxiong Guo" userId="5276411cffd89f01" providerId="LiveId" clId="{C25E4203-3EC7-4235-8530-624C2FB169B4}" dt="2020-08-02T04:33:11.974" v="1848" actId="165"/>
          <ac:spMkLst>
            <pc:docMk/>
            <pc:sldMk cId="3105546276" sldId="260"/>
            <ac:spMk id="26" creationId="{C8026378-5668-473A-ADDC-A4BA5DAF9BB2}"/>
          </ac:spMkLst>
        </pc:spChg>
        <pc:spChg chg="mod topLvl">
          <ac:chgData name="Chuanxiong Guo" userId="5276411cffd89f01" providerId="LiveId" clId="{C25E4203-3EC7-4235-8530-624C2FB169B4}" dt="2020-08-02T04:33:11.974" v="1848" actId="165"/>
          <ac:spMkLst>
            <pc:docMk/>
            <pc:sldMk cId="3105546276" sldId="260"/>
            <ac:spMk id="27" creationId="{1D7E3886-A92F-44CA-89EA-EA90E5632E6E}"/>
          </ac:spMkLst>
        </pc:spChg>
        <pc:spChg chg="mod topLvl">
          <ac:chgData name="Chuanxiong Guo" userId="5276411cffd89f01" providerId="LiveId" clId="{C25E4203-3EC7-4235-8530-624C2FB169B4}" dt="2020-08-02T04:33:11.974" v="1848" actId="165"/>
          <ac:spMkLst>
            <pc:docMk/>
            <pc:sldMk cId="3105546276" sldId="260"/>
            <ac:spMk id="28" creationId="{7FF7766C-CCE0-4F57-A760-37AB38EBE2D0}"/>
          </ac:spMkLst>
        </pc:spChg>
        <pc:spChg chg="mod topLvl">
          <ac:chgData name="Chuanxiong Guo" userId="5276411cffd89f01" providerId="LiveId" clId="{C25E4203-3EC7-4235-8530-624C2FB169B4}" dt="2020-08-02T04:33:11.974" v="1848" actId="165"/>
          <ac:spMkLst>
            <pc:docMk/>
            <pc:sldMk cId="3105546276" sldId="260"/>
            <ac:spMk id="29" creationId="{87985D06-05EA-4A15-8B43-F38F90693443}"/>
          </ac:spMkLst>
        </pc:spChg>
        <pc:spChg chg="mod topLvl">
          <ac:chgData name="Chuanxiong Guo" userId="5276411cffd89f01" providerId="LiveId" clId="{C25E4203-3EC7-4235-8530-624C2FB169B4}" dt="2020-08-02T04:33:11.974" v="1848" actId="165"/>
          <ac:spMkLst>
            <pc:docMk/>
            <pc:sldMk cId="3105546276" sldId="260"/>
            <ac:spMk id="32" creationId="{EBA99020-5CB8-4F5A-80C5-9E5366BF6A6A}"/>
          </ac:spMkLst>
        </pc:spChg>
        <pc:spChg chg="mod topLvl">
          <ac:chgData name="Chuanxiong Guo" userId="5276411cffd89f01" providerId="LiveId" clId="{C25E4203-3EC7-4235-8530-624C2FB169B4}" dt="2020-08-03T21:05:52.706" v="3240" actId="164"/>
          <ac:spMkLst>
            <pc:docMk/>
            <pc:sldMk cId="3105546276" sldId="260"/>
            <ac:spMk id="33" creationId="{3F1E7B8C-FB56-4F1A-AB53-27B31AB63894}"/>
          </ac:spMkLst>
        </pc:spChg>
        <pc:spChg chg="mod topLvl">
          <ac:chgData name="Chuanxiong Guo" userId="5276411cffd89f01" providerId="LiveId" clId="{C25E4203-3EC7-4235-8530-624C2FB169B4}" dt="2020-08-02T04:33:11.974" v="1848" actId="165"/>
          <ac:spMkLst>
            <pc:docMk/>
            <pc:sldMk cId="3105546276" sldId="260"/>
            <ac:spMk id="37" creationId="{AA3B4040-CE77-417B-89E1-A53F0C663C20}"/>
          </ac:spMkLst>
        </pc:spChg>
        <pc:spChg chg="mod topLvl">
          <ac:chgData name="Chuanxiong Guo" userId="5276411cffd89f01" providerId="LiveId" clId="{C25E4203-3EC7-4235-8530-624C2FB169B4}" dt="2020-08-02T04:31:04.439" v="1842" actId="165"/>
          <ac:spMkLst>
            <pc:docMk/>
            <pc:sldMk cId="3105546276" sldId="260"/>
            <ac:spMk id="40" creationId="{0CD690FF-79FA-47C7-8B62-C0FE17987266}"/>
          </ac:spMkLst>
        </pc:spChg>
        <pc:spChg chg="mod topLvl">
          <ac:chgData name="Chuanxiong Guo" userId="5276411cffd89f01" providerId="LiveId" clId="{C25E4203-3EC7-4235-8530-624C2FB169B4}" dt="2020-08-02T04:33:11.974" v="1848" actId="165"/>
          <ac:spMkLst>
            <pc:docMk/>
            <pc:sldMk cId="3105546276" sldId="260"/>
            <ac:spMk id="41" creationId="{7DF409AB-F407-4505-817D-AB24E3D9CA1E}"/>
          </ac:spMkLst>
        </pc:spChg>
        <pc:spChg chg="mod topLvl">
          <ac:chgData name="Chuanxiong Guo" userId="5276411cffd89f01" providerId="LiveId" clId="{C25E4203-3EC7-4235-8530-624C2FB169B4}" dt="2020-08-02T04:31:04.439" v="1842" actId="165"/>
          <ac:spMkLst>
            <pc:docMk/>
            <pc:sldMk cId="3105546276" sldId="260"/>
            <ac:spMk id="42" creationId="{C61F5617-0638-409A-8FFE-E05619B81E91}"/>
          </ac:spMkLst>
        </pc:spChg>
        <pc:spChg chg="mod topLvl">
          <ac:chgData name="Chuanxiong Guo" userId="5276411cffd89f01" providerId="LiveId" clId="{C25E4203-3EC7-4235-8530-624C2FB169B4}" dt="2020-08-02T04:33:11.974" v="1848" actId="165"/>
          <ac:spMkLst>
            <pc:docMk/>
            <pc:sldMk cId="3105546276" sldId="260"/>
            <ac:spMk id="43" creationId="{1492D234-6E30-4EC5-86E1-5A345682FA94}"/>
          </ac:spMkLst>
        </pc:spChg>
        <pc:spChg chg="mod">
          <ac:chgData name="Chuanxiong Guo" userId="5276411cffd89f01" providerId="LiveId" clId="{C25E4203-3EC7-4235-8530-624C2FB169B4}" dt="2020-08-03T21:05:52.706" v="3240" actId="164"/>
          <ac:spMkLst>
            <pc:docMk/>
            <pc:sldMk cId="3105546276" sldId="260"/>
            <ac:spMk id="47" creationId="{AB2FA91D-048E-4C92-9B33-B1EEF31A44D9}"/>
          </ac:spMkLst>
        </pc:spChg>
        <pc:grpChg chg="add mod">
          <ac:chgData name="Chuanxiong Guo" userId="5276411cffd89f01" providerId="LiveId" clId="{C25E4203-3EC7-4235-8530-624C2FB169B4}" dt="2020-08-03T21:05:52.706" v="3240" actId="164"/>
          <ac:grpSpMkLst>
            <pc:docMk/>
            <pc:sldMk cId="3105546276" sldId="260"/>
            <ac:grpSpMk id="2" creationId="{6BC8BB3F-AA1B-4B01-AFF2-8A6C6F4CB7B5}"/>
          </ac:grpSpMkLst>
        </pc:grpChg>
        <pc:grpChg chg="del mod">
          <ac:chgData name="Chuanxiong Guo" userId="5276411cffd89f01" providerId="LiveId" clId="{C25E4203-3EC7-4235-8530-624C2FB169B4}" dt="2020-08-02T04:31:04.439" v="1842" actId="165"/>
          <ac:grpSpMkLst>
            <pc:docMk/>
            <pc:sldMk cId="3105546276" sldId="260"/>
            <ac:grpSpMk id="2" creationId="{F7B74C26-5A21-4C47-8DA8-342E3F71130C}"/>
          </ac:grpSpMkLst>
        </pc:grpChg>
        <pc:grpChg chg="del">
          <ac:chgData name="Chuanxiong Guo" userId="5276411cffd89f01" providerId="LiveId" clId="{C25E4203-3EC7-4235-8530-624C2FB169B4}" dt="2020-08-02T04:33:11.974" v="1848" actId="165"/>
          <ac:grpSpMkLst>
            <pc:docMk/>
            <pc:sldMk cId="3105546276" sldId="260"/>
            <ac:grpSpMk id="3" creationId="{E600E7EC-797F-4FFE-81F0-20D1BA65652C}"/>
          </ac:grpSpMkLst>
        </pc:grpChg>
        <pc:grpChg chg="del mod">
          <ac:chgData name="Chuanxiong Guo" userId="5276411cffd89f01" providerId="LiveId" clId="{C25E4203-3EC7-4235-8530-624C2FB169B4}" dt="2020-08-02T04:32:26.616" v="1844" actId="165"/>
          <ac:grpSpMkLst>
            <pc:docMk/>
            <pc:sldMk cId="3105546276" sldId="260"/>
            <ac:grpSpMk id="6" creationId="{6B06084C-47D0-44E6-A83D-BEA26FD31066}"/>
          </ac:grpSpMkLst>
        </pc:grpChg>
        <pc:grpChg chg="add del mod">
          <ac:chgData name="Chuanxiong Guo" userId="5276411cffd89f01" providerId="LiveId" clId="{C25E4203-3EC7-4235-8530-624C2FB169B4}" dt="2020-08-02T04:32:43.901" v="1846" actId="165"/>
          <ac:grpSpMkLst>
            <pc:docMk/>
            <pc:sldMk cId="3105546276" sldId="260"/>
            <ac:grpSpMk id="13" creationId="{549AB44C-E9E2-4939-BF02-A482F9BF6205}"/>
          </ac:grpSpMkLst>
        </pc:grpChg>
        <pc:picChg chg="mod topLvl">
          <ac:chgData name="Chuanxiong Guo" userId="5276411cffd89f01" providerId="LiveId" clId="{C25E4203-3EC7-4235-8530-624C2FB169B4}" dt="2020-08-03T21:05:52.706" v="3240" actId="164"/>
          <ac:picMkLst>
            <pc:docMk/>
            <pc:sldMk cId="3105546276" sldId="260"/>
            <ac:picMk id="5" creationId="{C9AD0993-E3AD-4BD5-A40B-A302BEC9D550}"/>
          </ac:picMkLst>
        </pc:picChg>
        <pc:picChg chg="mod topLvl">
          <ac:chgData name="Chuanxiong Guo" userId="5276411cffd89f01" providerId="LiveId" clId="{C25E4203-3EC7-4235-8530-624C2FB169B4}" dt="2020-08-02T04:31:04.439" v="1842" actId="165"/>
          <ac:picMkLst>
            <pc:docMk/>
            <pc:sldMk cId="3105546276" sldId="260"/>
            <ac:picMk id="1026" creationId="{A57926E6-AE8E-4162-8EE1-892EE7BEC7C8}"/>
          </ac:picMkLst>
        </pc:picChg>
        <pc:picChg chg="mod topLvl">
          <ac:chgData name="Chuanxiong Guo" userId="5276411cffd89f01" providerId="LiveId" clId="{C25E4203-3EC7-4235-8530-624C2FB169B4}" dt="2020-08-02T04:31:04.439" v="1842" actId="165"/>
          <ac:picMkLst>
            <pc:docMk/>
            <pc:sldMk cId="3105546276" sldId="260"/>
            <ac:picMk id="1028" creationId="{625169EA-EA99-4CC2-881F-AD15D6CB4C82}"/>
          </ac:picMkLst>
        </pc:picChg>
        <pc:picChg chg="mod topLvl">
          <ac:chgData name="Chuanxiong Guo" userId="5276411cffd89f01" providerId="LiveId" clId="{C25E4203-3EC7-4235-8530-624C2FB169B4}" dt="2020-08-02T04:31:04.439" v="1842" actId="165"/>
          <ac:picMkLst>
            <pc:docMk/>
            <pc:sldMk cId="3105546276" sldId="260"/>
            <ac:picMk id="1032" creationId="{F0777544-79F2-4060-BF30-E15D96CB086C}"/>
          </ac:picMkLst>
        </pc:picChg>
        <pc:picChg chg="mod topLvl">
          <ac:chgData name="Chuanxiong Guo" userId="5276411cffd89f01" providerId="LiveId" clId="{C25E4203-3EC7-4235-8530-624C2FB169B4}" dt="2020-08-02T04:31:04.439" v="1842" actId="165"/>
          <ac:picMkLst>
            <pc:docMk/>
            <pc:sldMk cId="3105546276" sldId="260"/>
            <ac:picMk id="1038" creationId="{3A048993-92FF-4306-A5E1-B699B1545303}"/>
          </ac:picMkLst>
        </pc:picChg>
        <pc:picChg chg="mod topLvl">
          <ac:chgData name="Chuanxiong Guo" userId="5276411cffd89f01" providerId="LiveId" clId="{C25E4203-3EC7-4235-8530-624C2FB169B4}" dt="2020-08-02T04:31:04.439" v="1842" actId="165"/>
          <ac:picMkLst>
            <pc:docMk/>
            <pc:sldMk cId="3105546276" sldId="260"/>
            <ac:picMk id="1040" creationId="{DF3057E8-9D6C-4C6D-9958-1F97B0B90636}"/>
          </ac:picMkLst>
        </pc:picChg>
        <pc:picChg chg="mod topLvl">
          <ac:chgData name="Chuanxiong Guo" userId="5276411cffd89f01" providerId="LiveId" clId="{C25E4203-3EC7-4235-8530-624C2FB169B4}" dt="2020-08-03T21:05:52.706" v="3240" actId="164"/>
          <ac:picMkLst>
            <pc:docMk/>
            <pc:sldMk cId="3105546276" sldId="260"/>
            <ac:picMk id="1046" creationId="{044A9745-1168-437C-821D-3074196220D1}"/>
          </ac:picMkLst>
        </pc:picChg>
        <pc:picChg chg="mod topLvl">
          <ac:chgData name="Chuanxiong Guo" userId="5276411cffd89f01" providerId="LiveId" clId="{C25E4203-3EC7-4235-8530-624C2FB169B4}" dt="2020-08-02T04:32:43.901" v="1846" actId="165"/>
          <ac:picMkLst>
            <pc:docMk/>
            <pc:sldMk cId="3105546276" sldId="260"/>
            <ac:picMk id="1048" creationId="{4F3E6AE1-53FC-4F1B-80CB-C5B3F4BF776B}"/>
          </ac:picMkLst>
        </pc:picChg>
        <pc:picChg chg="mod topLvl">
          <ac:chgData name="Chuanxiong Guo" userId="5276411cffd89f01" providerId="LiveId" clId="{C25E4203-3EC7-4235-8530-624C2FB169B4}" dt="2020-08-02T04:32:43.901" v="1846" actId="165"/>
          <ac:picMkLst>
            <pc:docMk/>
            <pc:sldMk cId="3105546276" sldId="260"/>
            <ac:picMk id="1050" creationId="{94B5AF6A-6A53-4E1E-970D-1F329A512F93}"/>
          </ac:picMkLst>
        </pc:picChg>
        <pc:picChg chg="mod topLvl">
          <ac:chgData name="Chuanxiong Guo" userId="5276411cffd89f01" providerId="LiveId" clId="{C25E4203-3EC7-4235-8530-624C2FB169B4}" dt="2020-08-02T04:32:43.901" v="1846" actId="165"/>
          <ac:picMkLst>
            <pc:docMk/>
            <pc:sldMk cId="3105546276" sldId="260"/>
            <ac:picMk id="1052" creationId="{10C24D7F-9B6C-4A6C-9A8D-9BFABB8A6B5F}"/>
          </ac:picMkLst>
        </pc:picChg>
        <pc:picChg chg="mod topLvl">
          <ac:chgData name="Chuanxiong Guo" userId="5276411cffd89f01" providerId="LiveId" clId="{C25E4203-3EC7-4235-8530-624C2FB169B4}" dt="2020-08-02T04:32:43.901" v="1846" actId="165"/>
          <ac:picMkLst>
            <pc:docMk/>
            <pc:sldMk cId="3105546276" sldId="260"/>
            <ac:picMk id="1054" creationId="{2D8225E0-D89A-4A38-8842-855E45247BA6}"/>
          </ac:picMkLst>
        </pc:picChg>
        <pc:picChg chg="mod topLvl">
          <ac:chgData name="Chuanxiong Guo" userId="5276411cffd89f01" providerId="LiveId" clId="{C25E4203-3EC7-4235-8530-624C2FB169B4}" dt="2020-08-02T04:32:43.901" v="1846" actId="165"/>
          <ac:picMkLst>
            <pc:docMk/>
            <pc:sldMk cId="3105546276" sldId="260"/>
            <ac:picMk id="1058" creationId="{18AD6A32-FF79-4811-ABD6-AC177F37752A}"/>
          </ac:picMkLst>
        </pc:picChg>
        <pc:picChg chg="mod topLvl">
          <ac:chgData name="Chuanxiong Guo" userId="5276411cffd89f01" providerId="LiveId" clId="{C25E4203-3EC7-4235-8530-624C2FB169B4}" dt="2020-08-02T04:32:43.901" v="1846" actId="165"/>
          <ac:picMkLst>
            <pc:docMk/>
            <pc:sldMk cId="3105546276" sldId="260"/>
            <ac:picMk id="1060" creationId="{B1E1C15F-B0B4-417D-88DA-BCAB63563E55}"/>
          </ac:picMkLst>
        </pc:picChg>
        <pc:picChg chg="mod topLvl">
          <ac:chgData name="Chuanxiong Guo" userId="5276411cffd89f01" providerId="LiveId" clId="{C25E4203-3EC7-4235-8530-624C2FB169B4}" dt="2020-08-03T21:05:52.706" v="3240" actId="164"/>
          <ac:picMkLst>
            <pc:docMk/>
            <pc:sldMk cId="3105546276" sldId="260"/>
            <ac:picMk id="1062" creationId="{E46A9E48-F4D4-46FA-8900-234520A47D5F}"/>
          </ac:picMkLst>
        </pc:picChg>
        <pc:picChg chg="mod topLvl">
          <ac:chgData name="Chuanxiong Guo" userId="5276411cffd89f01" providerId="LiveId" clId="{C25E4203-3EC7-4235-8530-624C2FB169B4}" dt="2020-08-02T04:31:04.439" v="1842" actId="165"/>
          <ac:picMkLst>
            <pc:docMk/>
            <pc:sldMk cId="3105546276" sldId="260"/>
            <ac:picMk id="1066" creationId="{21825C39-4CC3-48C1-A4A4-8C19AF94790C}"/>
          </ac:picMkLst>
        </pc:picChg>
        <pc:picChg chg="mod topLvl">
          <ac:chgData name="Chuanxiong Guo" userId="5276411cffd89f01" providerId="LiveId" clId="{C25E4203-3EC7-4235-8530-624C2FB169B4}" dt="2020-08-02T04:32:43.901" v="1846" actId="165"/>
          <ac:picMkLst>
            <pc:docMk/>
            <pc:sldMk cId="3105546276" sldId="260"/>
            <ac:picMk id="1068" creationId="{61E6FE85-CDA1-45F7-99C2-C3605E09866A}"/>
          </ac:picMkLst>
        </pc:picChg>
        <pc:picChg chg="mod topLvl">
          <ac:chgData name="Chuanxiong Guo" userId="5276411cffd89f01" providerId="LiveId" clId="{C25E4203-3EC7-4235-8530-624C2FB169B4}" dt="2020-08-03T21:05:52.706" v="3240" actId="164"/>
          <ac:picMkLst>
            <pc:docMk/>
            <pc:sldMk cId="3105546276" sldId="260"/>
            <ac:picMk id="1070" creationId="{8984DE38-4846-4EA3-B033-41F76BABC71E}"/>
          </ac:picMkLst>
        </pc:picChg>
      </pc:sldChg>
      <pc:sldChg chg="modSp mod modNotesTx">
        <pc:chgData name="Chuanxiong Guo" userId="5276411cffd89f01" providerId="LiveId" clId="{C25E4203-3EC7-4235-8530-624C2FB169B4}" dt="2020-08-03T21:04:31.059" v="3230" actId="20577"/>
        <pc:sldMkLst>
          <pc:docMk/>
          <pc:sldMk cId="408383991" sldId="261"/>
        </pc:sldMkLst>
        <pc:spChg chg="mod">
          <ac:chgData name="Chuanxiong Guo" userId="5276411cffd89f01" providerId="LiveId" clId="{C25E4203-3EC7-4235-8530-624C2FB169B4}" dt="2020-08-02T04:06:08.997" v="1494" actId="20577"/>
          <ac:spMkLst>
            <pc:docMk/>
            <pc:sldMk cId="408383991" sldId="261"/>
            <ac:spMk id="3" creationId="{96A9C3EF-4D9D-4FAB-B420-EBE69CDCEC47}"/>
          </ac:spMkLst>
        </pc:spChg>
      </pc:sldChg>
      <pc:sldChg chg="modNotesTx">
        <pc:chgData name="Chuanxiong Guo" userId="5276411cffd89f01" providerId="LiveId" clId="{C25E4203-3EC7-4235-8530-624C2FB169B4}" dt="2020-08-03T21:38:32.363" v="4247" actId="20577"/>
        <pc:sldMkLst>
          <pc:docMk/>
          <pc:sldMk cId="186482238" sldId="262"/>
        </pc:sldMkLst>
      </pc:sldChg>
      <pc:sldChg chg="ord">
        <pc:chgData name="Chuanxiong Guo" userId="5276411cffd89f01" providerId="LiveId" clId="{C25E4203-3EC7-4235-8530-624C2FB169B4}" dt="2020-08-04T02:01:40.498" v="7829"/>
        <pc:sldMkLst>
          <pc:docMk/>
          <pc:sldMk cId="2920733398" sldId="263"/>
        </pc:sldMkLst>
      </pc:sldChg>
      <pc:sldChg chg="modNotesTx">
        <pc:chgData name="Chuanxiong Guo" userId="5276411cffd89f01" providerId="LiveId" clId="{C25E4203-3EC7-4235-8530-624C2FB169B4}" dt="2020-08-03T22:17:55.477" v="5461" actId="20577"/>
        <pc:sldMkLst>
          <pc:docMk/>
          <pc:sldMk cId="0" sldId="264"/>
        </pc:sldMkLst>
      </pc:sldChg>
      <pc:sldChg chg="modNotesTx">
        <pc:chgData name="Chuanxiong Guo" userId="5276411cffd89f01" providerId="LiveId" clId="{C25E4203-3EC7-4235-8530-624C2FB169B4}" dt="2020-08-03T22:19:22.605" v="5630" actId="20577"/>
        <pc:sldMkLst>
          <pc:docMk/>
          <pc:sldMk cId="0" sldId="265"/>
        </pc:sldMkLst>
      </pc:sldChg>
      <pc:sldChg chg="modSp mod modNotesTx">
        <pc:chgData name="Chuanxiong Guo" userId="5276411cffd89f01" providerId="LiveId" clId="{C25E4203-3EC7-4235-8530-624C2FB169B4}" dt="2020-08-03T22:19:31.665" v="5653" actId="20577"/>
        <pc:sldMkLst>
          <pc:docMk/>
          <pc:sldMk cId="0" sldId="266"/>
        </pc:sldMkLst>
        <pc:spChg chg="mod">
          <ac:chgData name="Chuanxiong Guo" userId="5276411cffd89f01" providerId="LiveId" clId="{C25E4203-3EC7-4235-8530-624C2FB169B4}" dt="2020-08-02T00:30:32.423" v="1066" actId="6549"/>
          <ac:spMkLst>
            <pc:docMk/>
            <pc:sldMk cId="0" sldId="266"/>
            <ac:spMk id="485" creationId="{00000000-0000-0000-0000-000000000000}"/>
          </ac:spMkLst>
        </pc:spChg>
      </pc:sldChg>
      <pc:sldChg chg="del">
        <pc:chgData name="Chuanxiong Guo" userId="5276411cffd89f01" providerId="LiveId" clId="{C25E4203-3EC7-4235-8530-624C2FB169B4}" dt="2020-07-20T01:18:55.720" v="458" actId="2696"/>
        <pc:sldMkLst>
          <pc:docMk/>
          <pc:sldMk cId="0" sldId="267"/>
        </pc:sldMkLst>
      </pc:sldChg>
      <pc:sldChg chg="add del">
        <pc:chgData name="Chuanxiong Guo" userId="5276411cffd89f01" providerId="LiveId" clId="{C25E4203-3EC7-4235-8530-624C2FB169B4}" dt="2020-07-20T01:24:29.302" v="464" actId="47"/>
        <pc:sldMkLst>
          <pc:docMk/>
          <pc:sldMk cId="3717849558" sldId="267"/>
        </pc:sldMkLst>
      </pc:sldChg>
      <pc:sldChg chg="del">
        <pc:chgData name="Chuanxiong Guo" userId="5276411cffd89f01" providerId="LiveId" clId="{C25E4203-3EC7-4235-8530-624C2FB169B4}" dt="2020-07-20T01:18:55.720" v="458" actId="2696"/>
        <pc:sldMkLst>
          <pc:docMk/>
          <pc:sldMk cId="0" sldId="268"/>
        </pc:sldMkLst>
      </pc:sldChg>
      <pc:sldChg chg="add del">
        <pc:chgData name="Chuanxiong Guo" userId="5276411cffd89f01" providerId="LiveId" clId="{C25E4203-3EC7-4235-8530-624C2FB169B4}" dt="2020-07-20T01:24:29.302" v="464" actId="47"/>
        <pc:sldMkLst>
          <pc:docMk/>
          <pc:sldMk cId="806421512" sldId="268"/>
        </pc:sldMkLst>
      </pc:sldChg>
      <pc:sldChg chg="del">
        <pc:chgData name="Chuanxiong Guo" userId="5276411cffd89f01" providerId="LiveId" clId="{C25E4203-3EC7-4235-8530-624C2FB169B4}" dt="2020-07-20T01:18:55.720" v="458" actId="2696"/>
        <pc:sldMkLst>
          <pc:docMk/>
          <pc:sldMk cId="0" sldId="269"/>
        </pc:sldMkLst>
      </pc:sldChg>
      <pc:sldChg chg="add del">
        <pc:chgData name="Chuanxiong Guo" userId="5276411cffd89f01" providerId="LiveId" clId="{C25E4203-3EC7-4235-8530-624C2FB169B4}" dt="2020-07-20T01:24:29.302" v="464" actId="47"/>
        <pc:sldMkLst>
          <pc:docMk/>
          <pc:sldMk cId="1607917202" sldId="269"/>
        </pc:sldMkLst>
      </pc:sldChg>
      <pc:sldChg chg="add del">
        <pc:chgData name="Chuanxiong Guo" userId="5276411cffd89f01" providerId="LiveId" clId="{C25E4203-3EC7-4235-8530-624C2FB169B4}" dt="2020-07-20T01:18:55.720" v="458" actId="2696"/>
        <pc:sldMkLst>
          <pc:docMk/>
          <pc:sldMk cId="0" sldId="270"/>
        </pc:sldMkLst>
      </pc:sldChg>
      <pc:sldChg chg="add del">
        <pc:chgData name="Chuanxiong Guo" userId="5276411cffd89f01" providerId="LiveId" clId="{C25E4203-3EC7-4235-8530-624C2FB169B4}" dt="2020-07-20T01:24:29.302" v="464" actId="47"/>
        <pc:sldMkLst>
          <pc:docMk/>
          <pc:sldMk cId="1122312812" sldId="270"/>
        </pc:sldMkLst>
      </pc:sldChg>
      <pc:sldChg chg="del">
        <pc:chgData name="Chuanxiong Guo" userId="5276411cffd89f01" providerId="LiveId" clId="{C25E4203-3EC7-4235-8530-624C2FB169B4}" dt="2020-08-03T08:13:49.885" v="3133" actId="47"/>
        <pc:sldMkLst>
          <pc:docMk/>
          <pc:sldMk cId="2461660346" sldId="271"/>
        </pc:sldMkLst>
      </pc:sldChg>
      <pc:sldChg chg="modSp add mod modNotesTx">
        <pc:chgData name="Chuanxiong Guo" userId="5276411cffd89f01" providerId="LiveId" clId="{C25E4203-3EC7-4235-8530-624C2FB169B4}" dt="2020-08-03T22:35:57.687" v="6725" actId="20577"/>
        <pc:sldMkLst>
          <pc:docMk/>
          <pc:sldMk cId="2221429553" sldId="274"/>
        </pc:sldMkLst>
        <pc:spChg chg="mod">
          <ac:chgData name="Chuanxiong Guo" userId="5276411cffd89f01" providerId="LiveId" clId="{C25E4203-3EC7-4235-8530-624C2FB169B4}" dt="2020-08-02T04:18:50.438" v="1612" actId="115"/>
          <ac:spMkLst>
            <pc:docMk/>
            <pc:sldMk cId="2221429553" sldId="274"/>
            <ac:spMk id="3" creationId="{A8BA685F-5B6B-DC42-82F1-E683A3263398}"/>
          </ac:spMkLst>
        </pc:spChg>
      </pc:sldChg>
      <pc:sldChg chg="modNotesTx">
        <pc:chgData name="Chuanxiong Guo" userId="5276411cffd89f01" providerId="LiveId" clId="{C25E4203-3EC7-4235-8530-624C2FB169B4}" dt="2020-08-03T21:54:25.111" v="5109" actId="20577"/>
        <pc:sldMkLst>
          <pc:docMk/>
          <pc:sldMk cId="1475899940" sldId="277"/>
        </pc:sldMkLst>
      </pc:sldChg>
      <pc:sldChg chg="modSp mod">
        <pc:chgData name="Chuanxiong Guo" userId="5276411cffd89f01" providerId="LiveId" clId="{C25E4203-3EC7-4235-8530-624C2FB169B4}" dt="2020-07-20T01:20:36.157" v="463" actId="1076"/>
        <pc:sldMkLst>
          <pc:docMk/>
          <pc:sldMk cId="0" sldId="279"/>
        </pc:sldMkLst>
        <pc:spChg chg="mod">
          <ac:chgData name="Chuanxiong Guo" userId="5276411cffd89f01" providerId="LiveId" clId="{C25E4203-3EC7-4235-8530-624C2FB169B4}" dt="2020-07-20T01:20:36.157" v="463" actId="1076"/>
          <ac:spMkLst>
            <pc:docMk/>
            <pc:sldMk cId="0" sldId="279"/>
            <ac:spMk id="276" creationId="{00000000-0000-0000-0000-000000000000}"/>
          </ac:spMkLst>
        </pc:spChg>
        <pc:spChg chg="mod">
          <ac:chgData name="Chuanxiong Guo" userId="5276411cffd89f01" providerId="LiveId" clId="{C25E4203-3EC7-4235-8530-624C2FB169B4}" dt="2020-07-20T01:13:15.916" v="454" actId="6549"/>
          <ac:spMkLst>
            <pc:docMk/>
            <pc:sldMk cId="0" sldId="279"/>
            <ac:spMk id="277" creationId="{00000000-0000-0000-0000-000000000000}"/>
          </ac:spMkLst>
        </pc:spChg>
      </pc:sldChg>
      <pc:sldChg chg="del ord">
        <pc:chgData name="Chuanxiong Guo" userId="5276411cffd89f01" providerId="LiveId" clId="{C25E4203-3EC7-4235-8530-624C2FB169B4}" dt="2020-07-20T01:24:29.302" v="464" actId="47"/>
        <pc:sldMkLst>
          <pc:docMk/>
          <pc:sldMk cId="0" sldId="280"/>
        </pc:sldMkLst>
      </pc:sldChg>
      <pc:sldChg chg="del ord">
        <pc:chgData name="Chuanxiong Guo" userId="5276411cffd89f01" providerId="LiveId" clId="{C25E4203-3EC7-4235-8530-624C2FB169B4}" dt="2020-07-20T01:24:29.302" v="464" actId="47"/>
        <pc:sldMkLst>
          <pc:docMk/>
          <pc:sldMk cId="0" sldId="281"/>
        </pc:sldMkLst>
      </pc:sldChg>
      <pc:sldChg chg="del">
        <pc:chgData name="Chuanxiong Guo" userId="5276411cffd89f01" providerId="LiveId" clId="{C25E4203-3EC7-4235-8530-624C2FB169B4}" dt="2020-07-20T00:10:14.510" v="71" actId="47"/>
        <pc:sldMkLst>
          <pc:docMk/>
          <pc:sldMk cId="0" sldId="282"/>
        </pc:sldMkLst>
      </pc:sldChg>
      <pc:sldChg chg="add del ord">
        <pc:chgData name="Chuanxiong Guo" userId="5276411cffd89f01" providerId="LiveId" clId="{C25E4203-3EC7-4235-8530-624C2FB169B4}" dt="2020-07-20T01:24:29.302" v="464" actId="47"/>
        <pc:sldMkLst>
          <pc:docMk/>
          <pc:sldMk cId="2773064935" sldId="283"/>
        </pc:sldMkLst>
      </pc:sldChg>
      <pc:sldChg chg="add del">
        <pc:chgData name="Chuanxiong Guo" userId="5276411cffd89f01" providerId="LiveId" clId="{C25E4203-3EC7-4235-8530-624C2FB169B4}" dt="2020-07-20T01:24:29.302" v="464" actId="47"/>
        <pc:sldMkLst>
          <pc:docMk/>
          <pc:sldMk cId="819320714" sldId="287"/>
        </pc:sldMkLst>
      </pc:sldChg>
      <pc:sldChg chg="del">
        <pc:chgData name="Chuanxiong Guo" userId="5276411cffd89f01" providerId="LiveId" clId="{C25E4203-3EC7-4235-8530-624C2FB169B4}" dt="2020-07-20T01:18:55.720" v="458" actId="2696"/>
        <pc:sldMkLst>
          <pc:docMk/>
          <pc:sldMk cId="3084203096" sldId="287"/>
        </pc:sldMkLst>
      </pc:sldChg>
      <pc:sldChg chg="modSp add mod modAnim modNotesTx">
        <pc:chgData name="Chuanxiong Guo" userId="5276411cffd89f01" providerId="LiveId" clId="{C25E4203-3EC7-4235-8530-624C2FB169B4}" dt="2020-08-03T22:21:50.063" v="5991" actId="20577"/>
        <pc:sldMkLst>
          <pc:docMk/>
          <pc:sldMk cId="3109146139" sldId="294"/>
        </pc:sldMkLst>
        <pc:spChg chg="mod">
          <ac:chgData name="Chuanxiong Guo" userId="5276411cffd89f01" providerId="LiveId" clId="{C25E4203-3EC7-4235-8530-624C2FB169B4}" dt="2020-07-27T01:58:46.228" v="598" actId="6549"/>
          <ac:spMkLst>
            <pc:docMk/>
            <pc:sldMk cId="3109146139" sldId="294"/>
            <ac:spMk id="3" creationId="{716A1910-1A96-7843-AF41-7759009FA076}"/>
          </ac:spMkLst>
        </pc:spChg>
        <pc:spChg chg="mod">
          <ac:chgData name="Chuanxiong Guo" userId="5276411cffd89f01" providerId="LiveId" clId="{C25E4203-3EC7-4235-8530-624C2FB169B4}" dt="2020-07-27T02:01:40.658" v="600" actId="6549"/>
          <ac:spMkLst>
            <pc:docMk/>
            <pc:sldMk cId="3109146139" sldId="294"/>
            <ac:spMk id="21" creationId="{5F76133F-7F7E-5B4C-B0D7-3CB9C3729994}"/>
          </ac:spMkLst>
        </pc:spChg>
        <pc:spChg chg="mod">
          <ac:chgData name="Chuanxiong Guo" userId="5276411cffd89f01" providerId="LiveId" clId="{C25E4203-3EC7-4235-8530-624C2FB169B4}" dt="2020-08-02T00:31:30.741" v="1068" actId="115"/>
          <ac:spMkLst>
            <pc:docMk/>
            <pc:sldMk cId="3109146139" sldId="294"/>
            <ac:spMk id="22" creationId="{75CC064D-AF2E-0949-85D7-205054438858}"/>
          </ac:spMkLst>
        </pc:spChg>
      </pc:sldChg>
      <pc:sldChg chg="modSp add mod">
        <pc:chgData name="Chuanxiong Guo" userId="5276411cffd89f01" providerId="LiveId" clId="{C25E4203-3EC7-4235-8530-624C2FB169B4}" dt="2020-07-20T01:13:34.572" v="457" actId="6549"/>
        <pc:sldMkLst>
          <pc:docMk/>
          <pc:sldMk cId="3952266274" sldId="297"/>
        </pc:sldMkLst>
        <pc:spChg chg="mod">
          <ac:chgData name="Chuanxiong Guo" userId="5276411cffd89f01" providerId="LiveId" clId="{C25E4203-3EC7-4235-8530-624C2FB169B4}" dt="2020-07-20T01:13:34.572" v="457" actId="6549"/>
          <ac:spMkLst>
            <pc:docMk/>
            <pc:sldMk cId="3952266274" sldId="297"/>
            <ac:spMk id="2" creationId="{52FA9B67-D435-2046-BB32-B35D2EED0ADC}"/>
          </ac:spMkLst>
        </pc:spChg>
        <pc:spChg chg="mod">
          <ac:chgData name="Chuanxiong Guo" userId="5276411cffd89f01" providerId="LiveId" clId="{C25E4203-3EC7-4235-8530-624C2FB169B4}" dt="2020-07-20T01:13:31.054" v="456" actId="1076"/>
          <ac:spMkLst>
            <pc:docMk/>
            <pc:sldMk cId="3952266274" sldId="297"/>
            <ac:spMk id="7" creationId="{61FA295C-34CE-5749-8DB4-223F6EB27243}"/>
          </ac:spMkLst>
        </pc:spChg>
      </pc:sldChg>
      <pc:sldChg chg="add">
        <pc:chgData name="Chuanxiong Guo" userId="5276411cffd89f01" providerId="LiveId" clId="{C25E4203-3EC7-4235-8530-624C2FB169B4}" dt="2020-07-20T01:07:01.316" v="317"/>
        <pc:sldMkLst>
          <pc:docMk/>
          <pc:sldMk cId="1465732234" sldId="298"/>
        </pc:sldMkLst>
      </pc:sldChg>
      <pc:sldChg chg="delSp modSp add del mod ord">
        <pc:chgData name="Chuanxiong Guo" userId="5276411cffd89f01" providerId="LiveId" clId="{C25E4203-3EC7-4235-8530-624C2FB169B4}" dt="2020-07-20T01:24:29.302" v="464" actId="47"/>
        <pc:sldMkLst>
          <pc:docMk/>
          <pc:sldMk cId="454430212" sldId="299"/>
        </pc:sldMkLst>
        <pc:spChg chg="mod">
          <ac:chgData name="Chuanxiong Guo" userId="5276411cffd89f01" providerId="LiveId" clId="{C25E4203-3EC7-4235-8530-624C2FB169B4}" dt="2020-07-20T01:07:55.493" v="325"/>
          <ac:spMkLst>
            <pc:docMk/>
            <pc:sldMk cId="454430212" sldId="299"/>
            <ac:spMk id="2" creationId="{1D797B7F-92CA-2941-99A0-236B3FD619CB}"/>
          </ac:spMkLst>
        </pc:spChg>
        <pc:spChg chg="mod">
          <ac:chgData name="Chuanxiong Guo" userId="5276411cffd89f01" providerId="LiveId" clId="{C25E4203-3EC7-4235-8530-624C2FB169B4}" dt="2020-07-20T01:08:05.863" v="327" actId="14"/>
          <ac:spMkLst>
            <pc:docMk/>
            <pc:sldMk cId="454430212" sldId="299"/>
            <ac:spMk id="3" creationId="{66A77FF0-A758-BD4C-B42A-1AB1B96A2D49}"/>
          </ac:spMkLst>
        </pc:spChg>
        <pc:picChg chg="mod">
          <ac:chgData name="Chuanxiong Guo" userId="5276411cffd89f01" providerId="LiveId" clId="{C25E4203-3EC7-4235-8530-624C2FB169B4}" dt="2020-07-20T01:08:11.696" v="329" actId="14100"/>
          <ac:picMkLst>
            <pc:docMk/>
            <pc:sldMk cId="454430212" sldId="299"/>
            <ac:picMk id="8" creationId="{F459E528-E33F-8A41-A214-47E310E64ABF}"/>
          </ac:picMkLst>
        </pc:picChg>
        <pc:picChg chg="del">
          <ac:chgData name="Chuanxiong Guo" userId="5276411cffd89f01" providerId="LiveId" clId="{C25E4203-3EC7-4235-8530-624C2FB169B4}" dt="2020-07-20T01:07:30.947" v="319" actId="478"/>
          <ac:picMkLst>
            <pc:docMk/>
            <pc:sldMk cId="454430212" sldId="299"/>
            <ac:picMk id="9" creationId="{E689A31B-046B-D04F-B9DD-B14139BB5D1B}"/>
          </ac:picMkLst>
        </pc:picChg>
      </pc:sldChg>
      <pc:sldChg chg="delSp modSp add mod">
        <pc:chgData name="Chuanxiong Guo" userId="5276411cffd89f01" providerId="LiveId" clId="{C25E4203-3EC7-4235-8530-624C2FB169B4}" dt="2020-08-02T00:56:04.387" v="1413" actId="20577"/>
        <pc:sldMkLst>
          <pc:docMk/>
          <pc:sldMk cId="1705210570" sldId="305"/>
        </pc:sldMkLst>
        <pc:spChg chg="mod">
          <ac:chgData name="Chuanxiong Guo" userId="5276411cffd89f01" providerId="LiveId" clId="{C25E4203-3EC7-4235-8530-624C2FB169B4}" dt="2020-08-02T00:55:48.206" v="1383" actId="6549"/>
          <ac:spMkLst>
            <pc:docMk/>
            <pc:sldMk cId="1705210570" sldId="305"/>
            <ac:spMk id="2" creationId="{3E0213BB-E9B9-D649-BF00-F78B5CAA9D7C}"/>
          </ac:spMkLst>
        </pc:spChg>
        <pc:spChg chg="mod">
          <ac:chgData name="Chuanxiong Guo" userId="5276411cffd89f01" providerId="LiveId" clId="{C25E4203-3EC7-4235-8530-624C2FB169B4}" dt="2020-08-02T00:56:04.387" v="1413" actId="20577"/>
          <ac:spMkLst>
            <pc:docMk/>
            <pc:sldMk cId="1705210570" sldId="305"/>
            <ac:spMk id="3" creationId="{929042A0-A568-2D4A-A50E-C4D9BA63E854}"/>
          </ac:spMkLst>
        </pc:spChg>
        <pc:spChg chg="del">
          <ac:chgData name="Chuanxiong Guo" userId="5276411cffd89f01" providerId="LiveId" clId="{C25E4203-3EC7-4235-8530-624C2FB169B4}" dt="2020-07-20T01:09:16.525" v="332" actId="478"/>
          <ac:spMkLst>
            <pc:docMk/>
            <pc:sldMk cId="1705210570" sldId="305"/>
            <ac:spMk id="5" creationId="{5DBD58CE-011D-9948-9A69-0DF1C59F13B3}"/>
          </ac:spMkLst>
        </pc:spChg>
      </pc:sldChg>
      <pc:sldChg chg="add del">
        <pc:chgData name="Chuanxiong Guo" userId="5276411cffd89f01" providerId="LiveId" clId="{C25E4203-3EC7-4235-8530-624C2FB169B4}" dt="2020-07-20T01:09:30.509" v="333" actId="47"/>
        <pc:sldMkLst>
          <pc:docMk/>
          <pc:sldMk cId="1237629463" sldId="307"/>
        </pc:sldMkLst>
      </pc:sldChg>
      <pc:sldChg chg="addSp modSp mod modNotesTx">
        <pc:chgData name="Chuanxiong Guo" userId="5276411cffd89f01" providerId="LiveId" clId="{C25E4203-3EC7-4235-8530-624C2FB169B4}" dt="2020-08-03T21:47:33.905" v="4401" actId="20577"/>
        <pc:sldMkLst>
          <pc:docMk/>
          <pc:sldMk cId="3326335257" sldId="417"/>
        </pc:sldMkLst>
        <pc:spChg chg="add mod">
          <ac:chgData name="Chuanxiong Guo" userId="5276411cffd89f01" providerId="LiveId" clId="{C25E4203-3EC7-4235-8530-624C2FB169B4}" dt="2020-08-02T04:15:07.475" v="1592" actId="20577"/>
          <ac:spMkLst>
            <pc:docMk/>
            <pc:sldMk cId="3326335257" sldId="417"/>
            <ac:spMk id="6" creationId="{CC4AD9A5-87BB-4033-BD2C-2F3F49D36475}"/>
          </ac:spMkLst>
        </pc:spChg>
        <pc:spChg chg="mod">
          <ac:chgData name="Chuanxiong Guo" userId="5276411cffd89f01" providerId="LiveId" clId="{C25E4203-3EC7-4235-8530-624C2FB169B4}" dt="2020-07-26T22:32:31.477" v="597" actId="1036"/>
          <ac:spMkLst>
            <pc:docMk/>
            <pc:sldMk cId="3326335257" sldId="417"/>
            <ac:spMk id="67" creationId="{6AFD50C6-669D-40B6-BBDB-5098A37A48FD}"/>
          </ac:spMkLst>
        </pc:spChg>
        <pc:spChg chg="mod">
          <ac:chgData name="Chuanxiong Guo" userId="5276411cffd89f01" providerId="LiveId" clId="{C25E4203-3EC7-4235-8530-624C2FB169B4}" dt="2020-08-01T23:43:29.454" v="1048" actId="5793"/>
          <ac:spMkLst>
            <pc:docMk/>
            <pc:sldMk cId="3326335257" sldId="417"/>
            <ac:spMk id="81" creationId="{4F884F59-4399-45FC-A006-56ED4621437E}"/>
          </ac:spMkLst>
        </pc:spChg>
        <pc:spChg chg="mod">
          <ac:chgData name="Chuanxiong Guo" userId="5276411cffd89f01" providerId="LiveId" clId="{C25E4203-3EC7-4235-8530-624C2FB169B4}" dt="2020-08-01T23:43:34.922" v="1050" actId="20577"/>
          <ac:spMkLst>
            <pc:docMk/>
            <pc:sldMk cId="3326335257" sldId="417"/>
            <ac:spMk id="82" creationId="{5785295A-C67C-421B-A65E-65143791CB7F}"/>
          </ac:spMkLst>
        </pc:spChg>
        <pc:spChg chg="mod">
          <ac:chgData name="Chuanxiong Guo" userId="5276411cffd89f01" providerId="LiveId" clId="{C25E4203-3EC7-4235-8530-624C2FB169B4}" dt="2020-08-01T23:43:38.149" v="1052" actId="20577"/>
          <ac:spMkLst>
            <pc:docMk/>
            <pc:sldMk cId="3326335257" sldId="417"/>
            <ac:spMk id="83" creationId="{595119FD-FCBB-4740-897D-E3EB98289FE6}"/>
          </ac:spMkLst>
        </pc:spChg>
        <pc:spChg chg="mod">
          <ac:chgData name="Chuanxiong Guo" userId="5276411cffd89f01" providerId="LiveId" clId="{C25E4203-3EC7-4235-8530-624C2FB169B4}" dt="2020-08-01T23:43:41.073" v="1054" actId="20577"/>
          <ac:spMkLst>
            <pc:docMk/>
            <pc:sldMk cId="3326335257" sldId="417"/>
            <ac:spMk id="84" creationId="{CB34B172-998B-40A2-B4C8-1E34791CE608}"/>
          </ac:spMkLst>
        </pc:spChg>
        <pc:spChg chg="mod">
          <ac:chgData name="Chuanxiong Guo" userId="5276411cffd89f01" providerId="LiveId" clId="{C25E4203-3EC7-4235-8530-624C2FB169B4}" dt="2020-08-01T23:43:44.342" v="1056" actId="20577"/>
          <ac:spMkLst>
            <pc:docMk/>
            <pc:sldMk cId="3326335257" sldId="417"/>
            <ac:spMk id="86" creationId="{03C01ECB-3C4A-4845-A644-BB0F50177D21}"/>
          </ac:spMkLst>
        </pc:spChg>
        <pc:spChg chg="mod">
          <ac:chgData name="Chuanxiong Guo" userId="5276411cffd89f01" providerId="LiveId" clId="{C25E4203-3EC7-4235-8530-624C2FB169B4}" dt="2020-08-01T23:43:50.349" v="1058" actId="20577"/>
          <ac:spMkLst>
            <pc:docMk/>
            <pc:sldMk cId="3326335257" sldId="417"/>
            <ac:spMk id="88" creationId="{2EBF831F-C4B9-4E99-A763-2DA61DDD93B4}"/>
          </ac:spMkLst>
        </pc:spChg>
        <pc:picChg chg="mod">
          <ac:chgData name="Chuanxiong Guo" userId="5276411cffd89f01" providerId="LiveId" clId="{C25E4203-3EC7-4235-8530-624C2FB169B4}" dt="2020-08-02T04:14:57.411" v="1572" actId="1076"/>
          <ac:picMkLst>
            <pc:docMk/>
            <pc:sldMk cId="3326335257" sldId="417"/>
            <ac:picMk id="7" creationId="{BFB2203F-A947-45D5-9FEB-1C2E5C32B210}"/>
          </ac:picMkLst>
        </pc:picChg>
      </pc:sldChg>
      <pc:sldChg chg="modSp del mod">
        <pc:chgData name="Chuanxiong Guo" userId="5276411cffd89f01" providerId="LiveId" clId="{C25E4203-3EC7-4235-8530-624C2FB169B4}" dt="2020-07-20T00:45:00.439" v="168" actId="47"/>
        <pc:sldMkLst>
          <pc:docMk/>
          <pc:sldMk cId="1617278012" sldId="418"/>
        </pc:sldMkLst>
        <pc:spChg chg="mod">
          <ac:chgData name="Chuanxiong Guo" userId="5276411cffd89f01" providerId="LiveId" clId="{C25E4203-3EC7-4235-8530-624C2FB169B4}" dt="2020-07-20T00:13:59.807" v="118" actId="20577"/>
          <ac:spMkLst>
            <pc:docMk/>
            <pc:sldMk cId="1617278012" sldId="418"/>
            <ac:spMk id="2" creationId="{44883B9B-08C9-4912-A6EB-2DBBC11C2F08}"/>
          </ac:spMkLst>
        </pc:spChg>
        <pc:spChg chg="mod">
          <ac:chgData name="Chuanxiong Guo" userId="5276411cffd89f01" providerId="LiveId" clId="{C25E4203-3EC7-4235-8530-624C2FB169B4}" dt="2020-07-20T00:13:53.973" v="106" actId="6549"/>
          <ac:spMkLst>
            <pc:docMk/>
            <pc:sldMk cId="1617278012" sldId="418"/>
            <ac:spMk id="3" creationId="{D93578F4-D7B8-4D00-B614-1AA6AE0D9CFD}"/>
          </ac:spMkLst>
        </pc:spChg>
      </pc:sldChg>
      <pc:sldChg chg="ord modNotesTx">
        <pc:chgData name="Chuanxiong Guo" userId="5276411cffd89f01" providerId="LiveId" clId="{C25E4203-3EC7-4235-8530-624C2FB169B4}" dt="2020-08-04T02:55:49.940" v="7835"/>
        <pc:sldMkLst>
          <pc:docMk/>
          <pc:sldMk cId="1504267347" sldId="419"/>
        </pc:sldMkLst>
      </pc:sldChg>
      <pc:sldChg chg="modNotesTx">
        <pc:chgData name="Chuanxiong Guo" userId="5276411cffd89f01" providerId="LiveId" clId="{C25E4203-3EC7-4235-8530-624C2FB169B4}" dt="2020-08-03T21:55:04.552" v="5202" actId="20577"/>
        <pc:sldMkLst>
          <pc:docMk/>
          <pc:sldMk cId="0" sldId="420"/>
        </pc:sldMkLst>
      </pc:sldChg>
      <pc:sldChg chg="modNotesTx">
        <pc:chgData name="Chuanxiong Guo" userId="5276411cffd89f01" providerId="LiveId" clId="{C25E4203-3EC7-4235-8530-624C2FB169B4}" dt="2020-08-03T22:15:23.575" v="5375" actId="20577"/>
        <pc:sldMkLst>
          <pc:docMk/>
          <pc:sldMk cId="0" sldId="421"/>
        </pc:sldMkLst>
      </pc:sldChg>
      <pc:sldChg chg="modSp mod">
        <pc:chgData name="Chuanxiong Guo" userId="5276411cffd89f01" providerId="LiveId" clId="{C25E4203-3EC7-4235-8530-624C2FB169B4}" dt="2020-08-03T22:15:52.729" v="5377"/>
        <pc:sldMkLst>
          <pc:docMk/>
          <pc:sldMk cId="0" sldId="422"/>
        </pc:sldMkLst>
        <pc:spChg chg="mod">
          <ac:chgData name="Chuanxiong Guo" userId="5276411cffd89f01" providerId="LiveId" clId="{C25E4203-3EC7-4235-8530-624C2FB169B4}" dt="2020-08-03T22:15:52.729" v="5377"/>
          <ac:spMkLst>
            <pc:docMk/>
            <pc:sldMk cId="0" sldId="422"/>
            <ac:spMk id="399" creationId="{00000000-0000-0000-0000-000000000000}"/>
          </ac:spMkLst>
        </pc:spChg>
      </pc:sldChg>
      <pc:sldChg chg="del">
        <pc:chgData name="Chuanxiong Guo" userId="5276411cffd89f01" providerId="LiveId" clId="{C25E4203-3EC7-4235-8530-624C2FB169B4}" dt="2020-07-20T00:45:16.966" v="169" actId="47"/>
        <pc:sldMkLst>
          <pc:docMk/>
          <pc:sldMk cId="260747400" sldId="423"/>
        </pc:sldMkLst>
      </pc:sldChg>
      <pc:sldChg chg="del">
        <pc:chgData name="Chuanxiong Guo" userId="5276411cffd89f01" providerId="LiveId" clId="{C25E4203-3EC7-4235-8530-624C2FB169B4}" dt="2020-07-20T00:45:56.786" v="173" actId="47"/>
        <pc:sldMkLst>
          <pc:docMk/>
          <pc:sldMk cId="2235140105" sldId="424"/>
        </pc:sldMkLst>
      </pc:sldChg>
      <pc:sldChg chg="modNotesTx">
        <pc:chgData name="Chuanxiong Guo" userId="5276411cffd89f01" providerId="LiveId" clId="{C25E4203-3EC7-4235-8530-624C2FB169B4}" dt="2020-08-04T00:10:39.214" v="7815" actId="20577"/>
        <pc:sldMkLst>
          <pc:docMk/>
          <pc:sldMk cId="0" sldId="425"/>
        </pc:sldMkLst>
      </pc:sldChg>
      <pc:sldChg chg="modNotesTx">
        <pc:chgData name="Chuanxiong Guo" userId="5276411cffd89f01" providerId="LiveId" clId="{C25E4203-3EC7-4235-8530-624C2FB169B4}" dt="2020-08-03T22:28:34.390" v="6271" actId="20577"/>
        <pc:sldMkLst>
          <pc:docMk/>
          <pc:sldMk cId="0" sldId="426"/>
        </pc:sldMkLst>
      </pc:sldChg>
      <pc:sldChg chg="modSp mod modNotesTx">
        <pc:chgData name="Chuanxiong Guo" userId="5276411cffd89f01" providerId="LiveId" clId="{C25E4203-3EC7-4235-8530-624C2FB169B4}" dt="2020-08-03T22:30:01.093" v="6452" actId="20577"/>
        <pc:sldMkLst>
          <pc:docMk/>
          <pc:sldMk cId="0" sldId="429"/>
        </pc:sldMkLst>
        <pc:spChg chg="mod">
          <ac:chgData name="Chuanxiong Guo" userId="5276411cffd89f01" providerId="LiveId" clId="{C25E4203-3EC7-4235-8530-624C2FB169B4}" dt="2020-08-02T00:47:08.840" v="1334" actId="20577"/>
          <ac:spMkLst>
            <pc:docMk/>
            <pc:sldMk cId="0" sldId="429"/>
            <ac:spMk id="163" creationId="{00000000-0000-0000-0000-000000000000}"/>
          </ac:spMkLst>
        </pc:spChg>
        <pc:spChg chg="mod">
          <ac:chgData name="Chuanxiong Guo" userId="5276411cffd89f01" providerId="LiveId" clId="{C25E4203-3EC7-4235-8530-624C2FB169B4}" dt="2020-08-02T00:47:20.749" v="1351" actId="20577"/>
          <ac:spMkLst>
            <pc:docMk/>
            <pc:sldMk cId="0" sldId="429"/>
            <ac:spMk id="166" creationId="{00000000-0000-0000-0000-000000000000}"/>
          </ac:spMkLst>
        </pc:spChg>
      </pc:sldChg>
      <pc:sldChg chg="add del">
        <pc:chgData name="Chuanxiong Guo" userId="5276411cffd89f01" providerId="LiveId" clId="{C25E4203-3EC7-4235-8530-624C2FB169B4}" dt="2020-08-03T08:13:47.259" v="3128" actId="47"/>
        <pc:sldMkLst>
          <pc:docMk/>
          <pc:sldMk cId="2831010593" sldId="430"/>
        </pc:sldMkLst>
      </pc:sldChg>
      <pc:sldChg chg="add del">
        <pc:chgData name="Chuanxiong Guo" userId="5276411cffd89f01" providerId="LiveId" clId="{C25E4203-3EC7-4235-8530-624C2FB169B4}" dt="2020-08-03T08:13:47.661" v="3129" actId="47"/>
        <pc:sldMkLst>
          <pc:docMk/>
          <pc:sldMk cId="2541062216" sldId="433"/>
        </pc:sldMkLst>
      </pc:sldChg>
      <pc:sldChg chg="del">
        <pc:chgData name="Chuanxiong Guo" userId="5276411cffd89f01" providerId="LiveId" clId="{C25E4203-3EC7-4235-8530-624C2FB169B4}" dt="2020-08-03T08:13:48.314" v="3130" actId="47"/>
        <pc:sldMkLst>
          <pc:docMk/>
          <pc:sldMk cId="923385865" sldId="434"/>
        </pc:sldMkLst>
      </pc:sldChg>
      <pc:sldChg chg="add del">
        <pc:chgData name="Chuanxiong Guo" userId="5276411cffd89f01" providerId="LiveId" clId="{C25E4203-3EC7-4235-8530-624C2FB169B4}" dt="2020-08-03T08:13:48.778" v="3131" actId="47"/>
        <pc:sldMkLst>
          <pc:docMk/>
          <pc:sldMk cId="1879918305" sldId="435"/>
        </pc:sldMkLst>
      </pc:sldChg>
      <pc:sldChg chg="add del">
        <pc:chgData name="Chuanxiong Guo" userId="5276411cffd89f01" providerId="LiveId" clId="{C25E4203-3EC7-4235-8530-624C2FB169B4}" dt="2020-08-03T08:13:49.127" v="3132" actId="47"/>
        <pc:sldMkLst>
          <pc:docMk/>
          <pc:sldMk cId="729228975" sldId="436"/>
        </pc:sldMkLst>
      </pc:sldChg>
      <pc:sldChg chg="addSp delSp modSp mod modNotesTx">
        <pc:chgData name="Chuanxiong Guo" userId="5276411cffd89f01" providerId="LiveId" clId="{C25E4203-3EC7-4235-8530-624C2FB169B4}" dt="2020-08-04T00:25:01.888" v="7827" actId="20577"/>
        <pc:sldMkLst>
          <pc:docMk/>
          <pc:sldMk cId="450982525" sldId="437"/>
        </pc:sldMkLst>
        <pc:spChg chg="mod">
          <ac:chgData name="Chuanxiong Guo" userId="5276411cffd89f01" providerId="LiveId" clId="{C25E4203-3EC7-4235-8530-624C2FB169B4}" dt="2020-08-01T23:13:35.513" v="613" actId="1076"/>
          <ac:spMkLst>
            <pc:docMk/>
            <pc:sldMk cId="450982525" sldId="437"/>
            <ac:spMk id="2" creationId="{D96906EB-DDAE-4887-B96E-B482C457D8EF}"/>
          </ac:spMkLst>
        </pc:spChg>
        <pc:spChg chg="del mod">
          <ac:chgData name="Chuanxiong Guo" userId="5276411cffd89f01" providerId="LiveId" clId="{C25E4203-3EC7-4235-8530-624C2FB169B4}" dt="2020-08-02T01:00:51.997" v="1458" actId="21"/>
          <ac:spMkLst>
            <pc:docMk/>
            <pc:sldMk cId="450982525" sldId="437"/>
            <ac:spMk id="3" creationId="{0090A98E-B4DB-4F95-B537-C9DBAC893636}"/>
          </ac:spMkLst>
        </pc:spChg>
        <pc:spChg chg="mod">
          <ac:chgData name="Chuanxiong Guo" userId="5276411cffd89f01" providerId="LiveId" clId="{C25E4203-3EC7-4235-8530-624C2FB169B4}" dt="2020-08-02T00:58:08.069" v="1424" actId="1076"/>
          <ac:spMkLst>
            <pc:docMk/>
            <pc:sldMk cId="450982525" sldId="437"/>
            <ac:spMk id="18" creationId="{5CFB154B-05A5-4D31-917D-727C8BFE3167}"/>
          </ac:spMkLst>
        </pc:spChg>
        <pc:spChg chg="add mod">
          <ac:chgData name="Chuanxiong Guo" userId="5276411cffd89f01" providerId="LiveId" clId="{C25E4203-3EC7-4235-8530-624C2FB169B4}" dt="2020-08-02T04:37:32.283" v="1901" actId="20577"/>
          <ac:spMkLst>
            <pc:docMk/>
            <pc:sldMk cId="450982525" sldId="437"/>
            <ac:spMk id="19" creationId="{1BE61C11-DF67-4105-9A23-819857E86F4E}"/>
          </ac:spMkLst>
        </pc:spChg>
        <pc:graphicFrameChg chg="add del mod">
          <ac:chgData name="Chuanxiong Guo" userId="5276411cffd89f01" providerId="LiveId" clId="{C25E4203-3EC7-4235-8530-624C2FB169B4}" dt="2020-08-01T23:13:44.692" v="614" actId="21"/>
          <ac:graphicFrameMkLst>
            <pc:docMk/>
            <pc:sldMk cId="450982525" sldId="437"/>
            <ac:graphicFrameMk id="19" creationId="{AF70F4C2-D3E7-4D23-B402-4557CBFE03F9}"/>
          </ac:graphicFrameMkLst>
        </pc:graphicFrameChg>
        <pc:picChg chg="del">
          <ac:chgData name="Chuanxiong Guo" userId="5276411cffd89f01" providerId="LiveId" clId="{C25E4203-3EC7-4235-8530-624C2FB169B4}" dt="2020-08-01T22:59:32.251" v="602" actId="478"/>
          <ac:picMkLst>
            <pc:docMk/>
            <pc:sldMk cId="450982525" sldId="437"/>
            <ac:picMk id="4" creationId="{92FFB106-E68C-4E04-97C6-C94393A7DD5A}"/>
          </ac:picMkLst>
        </pc:picChg>
        <pc:picChg chg="add mod">
          <ac:chgData name="Chuanxiong Guo" userId="5276411cffd89f01" providerId="LiveId" clId="{C25E4203-3EC7-4235-8530-624C2FB169B4}" dt="2020-08-02T01:01:28.175" v="1466" actId="14100"/>
          <ac:picMkLst>
            <pc:docMk/>
            <pc:sldMk cId="450982525" sldId="437"/>
            <ac:picMk id="20" creationId="{9C3192CD-39D3-450F-9C81-1A66F1428F38}"/>
          </ac:picMkLst>
        </pc:picChg>
      </pc:sldChg>
      <pc:sldChg chg="addSp modSp mod">
        <pc:chgData name="Chuanxiong Guo" userId="5276411cffd89f01" providerId="LiveId" clId="{C25E4203-3EC7-4235-8530-624C2FB169B4}" dt="2020-08-02T04:36:49.072" v="1886" actId="20577"/>
        <pc:sldMkLst>
          <pc:docMk/>
          <pc:sldMk cId="1751359116" sldId="438"/>
        </pc:sldMkLst>
        <pc:spChg chg="mod">
          <ac:chgData name="Chuanxiong Guo" userId="5276411cffd89f01" providerId="LiveId" clId="{C25E4203-3EC7-4235-8530-624C2FB169B4}" dt="2020-08-02T01:02:54.694" v="1484" actId="20577"/>
          <ac:spMkLst>
            <pc:docMk/>
            <pc:sldMk cId="1751359116" sldId="438"/>
            <ac:spMk id="2" creationId="{274E0999-047D-4D29-A735-0272A4F74AEB}"/>
          </ac:spMkLst>
        </pc:spChg>
        <pc:spChg chg="mod">
          <ac:chgData name="Chuanxiong Guo" userId="5276411cffd89f01" providerId="LiveId" clId="{C25E4203-3EC7-4235-8530-624C2FB169B4}" dt="2020-08-02T04:36:49.072" v="1886" actId="20577"/>
          <ac:spMkLst>
            <pc:docMk/>
            <pc:sldMk cId="1751359116" sldId="438"/>
            <ac:spMk id="3" creationId="{7F2DFE7C-6995-48C4-9B89-560A4DA735CC}"/>
          </ac:spMkLst>
        </pc:spChg>
        <pc:picChg chg="add mod">
          <ac:chgData name="Chuanxiong Guo" userId="5276411cffd89f01" providerId="LiveId" clId="{C25E4203-3EC7-4235-8530-624C2FB169B4}" dt="2020-08-02T01:02:06.444" v="1474" actId="1076"/>
          <ac:picMkLst>
            <pc:docMk/>
            <pc:sldMk cId="1751359116" sldId="438"/>
            <ac:picMk id="5" creationId="{998EA90A-0179-486E-8157-CB1427BD108A}"/>
          </ac:picMkLst>
        </pc:picChg>
      </pc:sldChg>
      <pc:sldChg chg="modNotesTx">
        <pc:chgData name="Chuanxiong Guo" userId="5276411cffd89f01" providerId="LiveId" clId="{C25E4203-3EC7-4235-8530-624C2FB169B4}" dt="2020-08-03T21:54:09.508" v="5072" actId="20577"/>
        <pc:sldMkLst>
          <pc:docMk/>
          <pc:sldMk cId="2436956900" sldId="439"/>
        </pc:sldMkLst>
      </pc:sldChg>
      <pc:sldChg chg="addSp delSp modSp mod modAnim modNotesTx">
        <pc:chgData name="Chuanxiong Guo" userId="5276411cffd89f01" providerId="LiveId" clId="{C25E4203-3EC7-4235-8530-624C2FB169B4}" dt="2020-08-03T21:37:42.908" v="4147" actId="20577"/>
        <pc:sldMkLst>
          <pc:docMk/>
          <pc:sldMk cId="2408209937" sldId="440"/>
        </pc:sldMkLst>
        <pc:spChg chg="add mod">
          <ac:chgData name="Chuanxiong Guo" userId="5276411cffd89f01" providerId="LiveId" clId="{C25E4203-3EC7-4235-8530-624C2FB169B4}" dt="2020-08-02T04:34:28.095" v="1856" actId="164"/>
          <ac:spMkLst>
            <pc:docMk/>
            <pc:sldMk cId="2408209937" sldId="440"/>
            <ac:spMk id="11" creationId="{C93F9891-E8A7-43E7-AA37-D14570420DD2}"/>
          </ac:spMkLst>
        </pc:spChg>
        <pc:spChg chg="add mod">
          <ac:chgData name="Chuanxiong Guo" userId="5276411cffd89f01" providerId="LiveId" clId="{C25E4203-3EC7-4235-8530-624C2FB169B4}" dt="2020-08-02T04:34:34.419" v="1857" actId="164"/>
          <ac:spMkLst>
            <pc:docMk/>
            <pc:sldMk cId="2408209937" sldId="440"/>
            <ac:spMk id="15" creationId="{027E7C97-686B-471C-A40F-8844BAE0753B}"/>
          </ac:spMkLst>
        </pc:spChg>
        <pc:grpChg chg="add mod">
          <ac:chgData name="Chuanxiong Guo" userId="5276411cffd89f01" providerId="LiveId" clId="{C25E4203-3EC7-4235-8530-624C2FB169B4}" dt="2020-08-02T04:34:28.095" v="1856" actId="164"/>
          <ac:grpSpMkLst>
            <pc:docMk/>
            <pc:sldMk cId="2408209937" sldId="440"/>
            <ac:grpSpMk id="16" creationId="{2AC40DB1-0042-4001-8AB4-A4885A4C2C61}"/>
          </ac:grpSpMkLst>
        </pc:grpChg>
        <pc:grpChg chg="add mod">
          <ac:chgData name="Chuanxiong Guo" userId="5276411cffd89f01" providerId="LiveId" clId="{C25E4203-3EC7-4235-8530-624C2FB169B4}" dt="2020-08-02T04:34:38.710" v="1858" actId="1076"/>
          <ac:grpSpMkLst>
            <pc:docMk/>
            <pc:sldMk cId="2408209937" sldId="440"/>
            <ac:grpSpMk id="17" creationId="{ECAEC6FB-F713-4066-9D77-61052A268DF3}"/>
          </ac:grpSpMkLst>
        </pc:grpChg>
        <pc:graphicFrameChg chg="add mod">
          <ac:chgData name="Chuanxiong Guo" userId="5276411cffd89f01" providerId="LiveId" clId="{C25E4203-3EC7-4235-8530-624C2FB169B4}" dt="2020-08-02T04:11:15.118" v="1537" actId="14100"/>
          <ac:graphicFrameMkLst>
            <pc:docMk/>
            <pc:sldMk cId="2408209937" sldId="440"/>
            <ac:graphicFrameMk id="4" creationId="{DB00961B-D4CC-431F-A8C3-30A6941AB92B}"/>
          </ac:graphicFrameMkLst>
        </pc:graphicFrameChg>
        <pc:picChg chg="del">
          <ac:chgData name="Chuanxiong Guo" userId="5276411cffd89f01" providerId="LiveId" clId="{C25E4203-3EC7-4235-8530-624C2FB169B4}" dt="2020-08-02T04:10:47.600" v="1529" actId="478"/>
          <ac:picMkLst>
            <pc:docMk/>
            <pc:sldMk cId="2408209937" sldId="440"/>
            <ac:picMk id="5" creationId="{5F8E7E32-A2DD-4B2D-98F0-0A3E4A2CFD5B}"/>
          </ac:picMkLst>
        </pc:picChg>
        <pc:picChg chg="add del mod">
          <ac:chgData name="Chuanxiong Guo" userId="5276411cffd89f01" providerId="LiveId" clId="{C25E4203-3EC7-4235-8530-624C2FB169B4}" dt="2020-08-02T04:10:56.091" v="1533"/>
          <ac:picMkLst>
            <pc:docMk/>
            <pc:sldMk cId="2408209937" sldId="440"/>
            <ac:picMk id="6" creationId="{5DDD2549-7C7F-489E-BC8F-D1E5069C77AD}"/>
          </ac:picMkLst>
        </pc:picChg>
        <pc:picChg chg="del">
          <ac:chgData name="Chuanxiong Guo" userId="5276411cffd89f01" providerId="LiveId" clId="{C25E4203-3EC7-4235-8530-624C2FB169B4}" dt="2020-08-01T23:13:21.776" v="609" actId="21"/>
          <ac:picMkLst>
            <pc:docMk/>
            <pc:sldMk cId="2408209937" sldId="440"/>
            <ac:picMk id="6" creationId="{AF18E53A-4D97-4817-B1A8-7C48127961DB}"/>
          </ac:picMkLst>
        </pc:picChg>
        <pc:picChg chg="add mod">
          <ac:chgData name="Chuanxiong Guo" userId="5276411cffd89f01" providerId="LiveId" clId="{C25E4203-3EC7-4235-8530-624C2FB169B4}" dt="2020-08-02T04:11:06.634" v="1536" actId="1076"/>
          <ac:picMkLst>
            <pc:docMk/>
            <pc:sldMk cId="2408209937" sldId="440"/>
            <ac:picMk id="7" creationId="{C04BB2AF-0DA6-4493-B835-2A2CF88E6670}"/>
          </ac:picMkLst>
        </pc:picChg>
        <pc:cxnChg chg="add mod">
          <ac:chgData name="Chuanxiong Guo" userId="5276411cffd89f01" providerId="LiveId" clId="{C25E4203-3EC7-4235-8530-624C2FB169B4}" dt="2020-08-02T04:34:28.095" v="1856" actId="164"/>
          <ac:cxnSpMkLst>
            <pc:docMk/>
            <pc:sldMk cId="2408209937" sldId="440"/>
            <ac:cxnSpMk id="3" creationId="{D6A22306-22FB-4DF1-93B0-64164B5E7AA7}"/>
          </ac:cxnSpMkLst>
        </pc:cxnChg>
        <pc:cxnChg chg="add mod">
          <ac:chgData name="Chuanxiong Guo" userId="5276411cffd89f01" providerId="LiveId" clId="{C25E4203-3EC7-4235-8530-624C2FB169B4}" dt="2020-08-02T04:34:28.095" v="1856" actId="164"/>
          <ac:cxnSpMkLst>
            <pc:docMk/>
            <pc:sldMk cId="2408209937" sldId="440"/>
            <ac:cxnSpMk id="9" creationId="{A0BAFFC9-CF4F-4FD7-B234-1E50E567E803}"/>
          </ac:cxnSpMkLst>
        </pc:cxnChg>
        <pc:cxnChg chg="add mod">
          <ac:chgData name="Chuanxiong Guo" userId="5276411cffd89f01" providerId="LiveId" clId="{C25E4203-3EC7-4235-8530-624C2FB169B4}" dt="2020-08-02T04:34:34.419" v="1857" actId="164"/>
          <ac:cxnSpMkLst>
            <pc:docMk/>
            <pc:sldMk cId="2408209937" sldId="440"/>
            <ac:cxnSpMk id="13" creationId="{4A1FE5F5-5907-4C93-8959-2D775267C150}"/>
          </ac:cxnSpMkLst>
        </pc:cxnChg>
        <pc:cxnChg chg="add mod">
          <ac:chgData name="Chuanxiong Guo" userId="5276411cffd89f01" providerId="LiveId" clId="{C25E4203-3EC7-4235-8530-624C2FB169B4}" dt="2020-08-02T04:34:34.419" v="1857" actId="164"/>
          <ac:cxnSpMkLst>
            <pc:docMk/>
            <pc:sldMk cId="2408209937" sldId="440"/>
            <ac:cxnSpMk id="14" creationId="{110627F9-D965-47F2-B381-0327D0E3197A}"/>
          </ac:cxnSpMkLst>
        </pc:cxnChg>
      </pc:sldChg>
      <pc:sldChg chg="modSp del mod">
        <pc:chgData name="Chuanxiong Guo" userId="5276411cffd89f01" providerId="LiveId" clId="{C25E4203-3EC7-4235-8530-624C2FB169B4}" dt="2020-08-02T01:02:43.194" v="1478" actId="47"/>
        <pc:sldMkLst>
          <pc:docMk/>
          <pc:sldMk cId="1751693019" sldId="441"/>
        </pc:sldMkLst>
        <pc:spChg chg="mod">
          <ac:chgData name="Chuanxiong Guo" userId="5276411cffd89f01" providerId="LiveId" clId="{C25E4203-3EC7-4235-8530-624C2FB169B4}" dt="2020-07-21T06:52:29.727" v="594" actId="20577"/>
          <ac:spMkLst>
            <pc:docMk/>
            <pc:sldMk cId="1751693019" sldId="441"/>
            <ac:spMk id="3" creationId="{76107ECD-5D2B-48B6-B722-1B520223C748}"/>
          </ac:spMkLst>
        </pc:spChg>
      </pc:sldChg>
      <pc:sldChg chg="modSp mod ord">
        <pc:chgData name="Chuanxiong Guo" userId="5276411cffd89f01" providerId="LiveId" clId="{C25E4203-3EC7-4235-8530-624C2FB169B4}" dt="2020-08-04T02:01:43.771" v="7831"/>
        <pc:sldMkLst>
          <pc:docMk/>
          <pc:sldMk cId="2625229476" sldId="442"/>
        </pc:sldMkLst>
        <pc:spChg chg="mod">
          <ac:chgData name="Chuanxiong Guo" userId="5276411cffd89f01" providerId="LiveId" clId="{C25E4203-3EC7-4235-8530-624C2FB169B4}" dt="2020-08-02T04:16:03.137" v="1597" actId="6549"/>
          <ac:spMkLst>
            <pc:docMk/>
            <pc:sldMk cId="2625229476" sldId="442"/>
            <ac:spMk id="5" creationId="{2877B6FB-569C-4F61-8E15-C930992021DA}"/>
          </ac:spMkLst>
        </pc:spChg>
      </pc:sldChg>
      <pc:sldChg chg="del ord">
        <pc:chgData name="Chuanxiong Guo" userId="5276411cffd89f01" providerId="LiveId" clId="{C25E4203-3EC7-4235-8530-624C2FB169B4}" dt="2020-07-20T01:24:29.302" v="464" actId="47"/>
        <pc:sldMkLst>
          <pc:docMk/>
          <pc:sldMk cId="4155250445" sldId="443"/>
        </pc:sldMkLst>
      </pc:sldChg>
      <pc:sldChg chg="modSp add mod">
        <pc:chgData name="Chuanxiong Guo" userId="5276411cffd89f01" providerId="LiveId" clId="{C25E4203-3EC7-4235-8530-624C2FB169B4}" dt="2020-07-20T00:54:07.396" v="215" actId="20577"/>
        <pc:sldMkLst>
          <pc:docMk/>
          <pc:sldMk cId="1616250540" sldId="444"/>
        </pc:sldMkLst>
        <pc:spChg chg="mod">
          <ac:chgData name="Chuanxiong Guo" userId="5276411cffd89f01" providerId="LiveId" clId="{C25E4203-3EC7-4235-8530-624C2FB169B4}" dt="2020-07-20T00:54:07.396" v="215" actId="20577"/>
          <ac:spMkLst>
            <pc:docMk/>
            <pc:sldMk cId="1616250540" sldId="444"/>
            <ac:spMk id="3" creationId="{96A9C3EF-4D9D-4FAB-B420-EBE69CDCEC47}"/>
          </ac:spMkLst>
        </pc:spChg>
      </pc:sldChg>
      <pc:sldChg chg="modSp add mod modNotesTx">
        <pc:chgData name="Chuanxiong Guo" userId="5276411cffd89f01" providerId="LiveId" clId="{C25E4203-3EC7-4235-8530-624C2FB169B4}" dt="2020-08-04T00:10:13.387" v="7785" actId="6549"/>
        <pc:sldMkLst>
          <pc:docMk/>
          <pc:sldMk cId="1663628622" sldId="445"/>
        </pc:sldMkLst>
        <pc:spChg chg="mod">
          <ac:chgData name="Chuanxiong Guo" userId="5276411cffd89f01" providerId="LiveId" clId="{C25E4203-3EC7-4235-8530-624C2FB169B4}" dt="2020-07-20T01:03:29.550" v="225" actId="20577"/>
          <ac:spMkLst>
            <pc:docMk/>
            <pc:sldMk cId="1663628622" sldId="445"/>
            <ac:spMk id="3" creationId="{96A9C3EF-4D9D-4FAB-B420-EBE69CDCEC47}"/>
          </ac:spMkLst>
        </pc:spChg>
      </pc:sldChg>
      <pc:sldChg chg="modSp add mod">
        <pc:chgData name="Chuanxiong Guo" userId="5276411cffd89f01" providerId="LiveId" clId="{C25E4203-3EC7-4235-8530-624C2FB169B4}" dt="2020-07-20T00:53:40.829" v="188" actId="20577"/>
        <pc:sldMkLst>
          <pc:docMk/>
          <pc:sldMk cId="3016268530" sldId="446"/>
        </pc:sldMkLst>
        <pc:spChg chg="mod">
          <ac:chgData name="Chuanxiong Guo" userId="5276411cffd89f01" providerId="LiveId" clId="{C25E4203-3EC7-4235-8530-624C2FB169B4}" dt="2020-07-20T00:53:40.829" v="188" actId="20577"/>
          <ac:spMkLst>
            <pc:docMk/>
            <pc:sldMk cId="3016268530" sldId="446"/>
            <ac:spMk id="3" creationId="{96A9C3EF-4D9D-4FAB-B420-EBE69CDCEC47}"/>
          </ac:spMkLst>
        </pc:spChg>
      </pc:sldChg>
      <pc:sldChg chg="modSp add mod modNotesTx">
        <pc:chgData name="Chuanxiong Guo" userId="5276411cffd89f01" providerId="LiveId" clId="{C25E4203-3EC7-4235-8530-624C2FB169B4}" dt="2020-08-03T22:35:38.308" v="6668" actId="20577"/>
        <pc:sldMkLst>
          <pc:docMk/>
          <pc:sldMk cId="3048876670" sldId="447"/>
        </pc:sldMkLst>
        <pc:spChg chg="mod">
          <ac:chgData name="Chuanxiong Guo" userId="5276411cffd89f01" providerId="LiveId" clId="{C25E4203-3EC7-4235-8530-624C2FB169B4}" dt="2020-08-02T00:47:53.389" v="1371" actId="20577"/>
          <ac:spMkLst>
            <pc:docMk/>
            <pc:sldMk cId="3048876670" sldId="447"/>
            <ac:spMk id="2" creationId="{4F76FCAB-372D-914E-BA81-6B83FA32D849}"/>
          </ac:spMkLst>
        </pc:spChg>
        <pc:spChg chg="mod">
          <ac:chgData name="Chuanxiong Guo" userId="5276411cffd89f01" providerId="LiveId" clId="{C25E4203-3EC7-4235-8530-624C2FB169B4}" dt="2020-08-02T00:47:49.363" v="1366" actId="20577"/>
          <ac:spMkLst>
            <pc:docMk/>
            <pc:sldMk cId="3048876670" sldId="447"/>
            <ac:spMk id="3" creationId="{A422807C-922A-A044-A64E-35F4F03DAE81}"/>
          </ac:spMkLst>
        </pc:spChg>
      </pc:sldChg>
      <pc:sldChg chg="add modNotesTx">
        <pc:chgData name="Chuanxiong Guo" userId="5276411cffd89f01" providerId="LiveId" clId="{C25E4203-3EC7-4235-8530-624C2FB169B4}" dt="2020-08-03T22:36:29.607" v="6831" actId="20577"/>
        <pc:sldMkLst>
          <pc:docMk/>
          <pc:sldMk cId="1792117648" sldId="448"/>
        </pc:sldMkLst>
      </pc:sldChg>
      <pc:sldChg chg="add del">
        <pc:chgData name="Chuanxiong Guo" userId="5276411cffd89f01" providerId="LiveId" clId="{C25E4203-3EC7-4235-8530-624C2FB169B4}" dt="2020-07-20T01:08:49.168" v="330" actId="47"/>
        <pc:sldMkLst>
          <pc:docMk/>
          <pc:sldMk cId="249402434" sldId="449"/>
        </pc:sldMkLst>
      </pc:sldChg>
      <pc:sldChg chg="addSp delSp modSp new mod">
        <pc:chgData name="Chuanxiong Guo" userId="5276411cffd89f01" providerId="LiveId" clId="{C25E4203-3EC7-4235-8530-624C2FB169B4}" dt="2020-08-02T00:46:27.790" v="1301"/>
        <pc:sldMkLst>
          <pc:docMk/>
          <pc:sldMk cId="1815275024" sldId="449"/>
        </pc:sldMkLst>
        <pc:spChg chg="mod">
          <ac:chgData name="Chuanxiong Guo" userId="5276411cffd89f01" providerId="LiveId" clId="{C25E4203-3EC7-4235-8530-624C2FB169B4}" dt="2020-08-02T00:46:27.790" v="1301"/>
          <ac:spMkLst>
            <pc:docMk/>
            <pc:sldMk cId="1815275024" sldId="449"/>
            <ac:spMk id="2" creationId="{4718EBF8-6DD6-49DF-A13C-9F70AD901A6E}"/>
          </ac:spMkLst>
        </pc:spChg>
        <pc:spChg chg="mod">
          <ac:chgData name="Chuanxiong Guo" userId="5276411cffd89f01" providerId="LiveId" clId="{C25E4203-3EC7-4235-8530-624C2FB169B4}" dt="2020-08-02T00:46:00.720" v="1300" actId="1076"/>
          <ac:spMkLst>
            <pc:docMk/>
            <pc:sldMk cId="1815275024" sldId="449"/>
            <ac:spMk id="3" creationId="{4C3BE6EC-3E20-4EFF-A79E-DB6634207C43}"/>
          </ac:spMkLst>
        </pc:spChg>
        <pc:picChg chg="add del mod">
          <ac:chgData name="Chuanxiong Guo" userId="5276411cffd89f01" providerId="LiveId" clId="{C25E4203-3EC7-4235-8530-624C2FB169B4}" dt="2020-08-02T00:40:13.515" v="1117" actId="478"/>
          <ac:picMkLst>
            <pc:docMk/>
            <pc:sldMk cId="1815275024" sldId="449"/>
            <ac:picMk id="5" creationId="{B6955229-00AD-4B82-84E9-1752AEDEEF31}"/>
          </ac:picMkLst>
        </pc:picChg>
        <pc:picChg chg="add mod">
          <ac:chgData name="Chuanxiong Guo" userId="5276411cffd89f01" providerId="LiveId" clId="{C25E4203-3EC7-4235-8530-624C2FB169B4}" dt="2020-08-02T00:40:30.126" v="1122" actId="1076"/>
          <ac:picMkLst>
            <pc:docMk/>
            <pc:sldMk cId="1815275024" sldId="449"/>
            <ac:picMk id="6" creationId="{7F6D942D-A95A-483E-B764-41BE87C9734D}"/>
          </ac:picMkLst>
        </pc:picChg>
      </pc:sldChg>
      <pc:sldChg chg="add del">
        <pc:chgData name="Chuanxiong Guo" userId="5276411cffd89f01" providerId="LiveId" clId="{C25E4203-3EC7-4235-8530-624C2FB169B4}" dt="2020-07-20T01:07:41.061" v="324"/>
        <pc:sldMkLst>
          <pc:docMk/>
          <pc:sldMk cId="835563501" sldId="450"/>
        </pc:sldMkLst>
      </pc:sldChg>
      <pc:sldChg chg="new del">
        <pc:chgData name="Chuanxiong Guo" userId="5276411cffd89f01" providerId="LiveId" clId="{C25E4203-3EC7-4235-8530-624C2FB169B4}" dt="2020-08-03T08:13:46.834" v="3127" actId="47"/>
        <pc:sldMkLst>
          <pc:docMk/>
          <pc:sldMk cId="1354232036" sldId="450"/>
        </pc:sldMkLst>
      </pc:sldChg>
      <pc:sldChg chg="addSp modSp new del mod">
        <pc:chgData name="Chuanxiong Guo" userId="5276411cffd89f01" providerId="LiveId" clId="{C25E4203-3EC7-4235-8530-624C2FB169B4}" dt="2020-08-02T01:01:31.511" v="1467" actId="47"/>
        <pc:sldMkLst>
          <pc:docMk/>
          <pc:sldMk cId="2497917730" sldId="450"/>
        </pc:sldMkLst>
        <pc:spChg chg="mod">
          <ac:chgData name="Chuanxiong Guo" userId="5276411cffd89f01" providerId="LiveId" clId="{C25E4203-3EC7-4235-8530-624C2FB169B4}" dt="2020-08-02T01:00:30.634" v="1454" actId="27636"/>
          <ac:spMkLst>
            <pc:docMk/>
            <pc:sldMk cId="2497917730" sldId="450"/>
            <ac:spMk id="3" creationId="{DDD85F90-3351-4566-B224-598C919C8293}"/>
          </ac:spMkLst>
        </pc:spChg>
        <pc:spChg chg="add mod">
          <ac:chgData name="Chuanxiong Guo" userId="5276411cffd89f01" providerId="LiveId" clId="{C25E4203-3EC7-4235-8530-624C2FB169B4}" dt="2020-08-02T01:00:57.946" v="1459"/>
          <ac:spMkLst>
            <pc:docMk/>
            <pc:sldMk cId="2497917730" sldId="450"/>
            <ac:spMk id="5" creationId="{6B5774CD-9A50-464D-84CB-FC0A6EE570F5}"/>
          </ac:spMkLst>
        </pc:spChg>
      </pc:sldChg>
      <pc:sldChg chg="add del">
        <pc:chgData name="Chuanxiong Guo" userId="5276411cffd89f01" providerId="LiveId" clId="{C25E4203-3EC7-4235-8530-624C2FB169B4}" dt="2020-07-20T01:07:41.061" v="324"/>
        <pc:sldMkLst>
          <pc:docMk/>
          <pc:sldMk cId="2308517046" sldId="451"/>
        </pc:sldMkLst>
      </pc:sldChg>
      <pc:sldChg chg="add del">
        <pc:chgData name="Chuanxiong Guo" userId="5276411cffd89f01" providerId="LiveId" clId="{C25E4203-3EC7-4235-8530-624C2FB169B4}" dt="2020-07-20T01:07:41.061" v="324"/>
        <pc:sldMkLst>
          <pc:docMk/>
          <pc:sldMk cId="2009811793" sldId="452"/>
        </pc:sldMkLst>
      </pc:sldChg>
      <pc:sldChg chg="add del">
        <pc:chgData name="Chuanxiong Guo" userId="5276411cffd89f01" providerId="LiveId" clId="{C25E4203-3EC7-4235-8530-624C2FB169B4}" dt="2020-07-20T01:07:41.061" v="324"/>
        <pc:sldMkLst>
          <pc:docMk/>
          <pc:sldMk cId="1662815138" sldId="453"/>
        </pc:sldMkLst>
      </pc:sldChg>
      <pc:sldChg chg="add del">
        <pc:chgData name="Chuanxiong Guo" userId="5276411cffd89f01" providerId="LiveId" clId="{C25E4203-3EC7-4235-8530-624C2FB169B4}" dt="2020-07-20T01:07:41.061" v="324"/>
        <pc:sldMkLst>
          <pc:docMk/>
          <pc:sldMk cId="3731751843" sldId="454"/>
        </pc:sldMkLst>
      </pc:sldChg>
      <pc:sldChg chg="add del">
        <pc:chgData name="Chuanxiong Guo" userId="5276411cffd89f01" providerId="LiveId" clId="{C25E4203-3EC7-4235-8530-624C2FB169B4}" dt="2020-07-20T01:07:41.061" v="324"/>
        <pc:sldMkLst>
          <pc:docMk/>
          <pc:sldMk cId="1683368222" sldId="455"/>
        </pc:sldMkLst>
      </pc:sldChg>
    </pc:docChg>
  </pc:docChgLst>
  <pc:docChgLst>
    <pc:chgData name="Chuanxiong Guo" userId="5276411cffd89f01" providerId="LiveId" clId="{521CAECC-B208-44E2-BA33-2CB2E22F9D74}"/>
    <pc:docChg chg="undo custSel addSld delSld modSld sldOrd">
      <pc:chgData name="Chuanxiong Guo" userId="5276411cffd89f01" providerId="LiveId" clId="{521CAECC-B208-44E2-BA33-2CB2E22F9D74}" dt="2019-05-11T09:23:27.128" v="2897" actId="2696"/>
      <pc:docMkLst>
        <pc:docMk/>
      </pc:docMkLst>
      <pc:sldChg chg="modSp">
        <pc:chgData name="Chuanxiong Guo" userId="5276411cffd89f01" providerId="LiveId" clId="{521CAECC-B208-44E2-BA33-2CB2E22F9D74}" dt="2019-05-11T04:13:02.219" v="767" actId="1076"/>
        <pc:sldMkLst>
          <pc:docMk/>
          <pc:sldMk cId="3711803451" sldId="256"/>
        </pc:sldMkLst>
        <pc:spChg chg="mod">
          <ac:chgData name="Chuanxiong Guo" userId="5276411cffd89f01" providerId="LiveId" clId="{521CAECC-B208-44E2-BA33-2CB2E22F9D74}" dt="2019-05-11T04:12:29.320" v="727"/>
          <ac:spMkLst>
            <pc:docMk/>
            <pc:sldMk cId="3711803451" sldId="256"/>
            <ac:spMk id="2" creationId="{41DDCBD2-64FB-4C74-860F-B58E388D157F}"/>
          </ac:spMkLst>
        </pc:spChg>
        <pc:spChg chg="mod">
          <ac:chgData name="Chuanxiong Guo" userId="5276411cffd89f01" providerId="LiveId" clId="{521CAECC-B208-44E2-BA33-2CB2E22F9D74}" dt="2019-05-11T04:13:02.219" v="767" actId="1076"/>
          <ac:spMkLst>
            <pc:docMk/>
            <pc:sldMk cId="3711803451" sldId="256"/>
            <ac:spMk id="3" creationId="{28340160-B78C-47E5-A57A-A840AC1BF2D2}"/>
          </ac:spMkLst>
        </pc:spChg>
      </pc:sldChg>
      <pc:sldChg chg="addSp modSp ord modNotesTx">
        <pc:chgData name="Chuanxiong Guo" userId="5276411cffd89f01" providerId="LiveId" clId="{521CAECC-B208-44E2-BA33-2CB2E22F9D74}" dt="2019-05-11T04:14:04.624" v="773" actId="164"/>
        <pc:sldMkLst>
          <pc:docMk/>
          <pc:sldMk cId="1805522201" sldId="257"/>
        </pc:sldMkLst>
        <pc:spChg chg="add mod">
          <ac:chgData name="Chuanxiong Guo" userId="5276411cffd89f01" providerId="LiveId" clId="{521CAECC-B208-44E2-BA33-2CB2E22F9D74}" dt="2019-05-11T04:14:04.624" v="773" actId="164"/>
          <ac:spMkLst>
            <pc:docMk/>
            <pc:sldMk cId="1805522201" sldId="257"/>
            <ac:spMk id="6" creationId="{2C03F696-3FBF-4215-9CD9-145A0C4B6C3C}"/>
          </ac:spMkLst>
        </pc:spChg>
        <pc:spChg chg="add mod">
          <ac:chgData name="Chuanxiong Guo" userId="5276411cffd89f01" providerId="LiveId" clId="{521CAECC-B208-44E2-BA33-2CB2E22F9D74}" dt="2019-05-11T04:14:04.624" v="773" actId="164"/>
          <ac:spMkLst>
            <pc:docMk/>
            <pc:sldMk cId="1805522201" sldId="257"/>
            <ac:spMk id="7" creationId="{9C75A725-6F9E-430E-A657-27E699A32946}"/>
          </ac:spMkLst>
        </pc:spChg>
        <pc:grpChg chg="add mod">
          <ac:chgData name="Chuanxiong Guo" userId="5276411cffd89f01" providerId="LiveId" clId="{521CAECC-B208-44E2-BA33-2CB2E22F9D74}" dt="2019-05-11T04:14:04.624" v="773" actId="164"/>
          <ac:grpSpMkLst>
            <pc:docMk/>
            <pc:sldMk cId="1805522201" sldId="257"/>
            <ac:grpSpMk id="8" creationId="{44E1690A-956C-48EB-8151-AD44BFF10C68}"/>
          </ac:grpSpMkLst>
        </pc:grpChg>
        <pc:picChg chg="mod">
          <ac:chgData name="Chuanxiong Guo" userId="5276411cffd89f01" providerId="LiveId" clId="{521CAECC-B208-44E2-BA33-2CB2E22F9D74}" dt="2019-05-11T04:14:04.624" v="773" actId="164"/>
          <ac:picMkLst>
            <pc:docMk/>
            <pc:sldMk cId="1805522201" sldId="257"/>
            <ac:picMk id="5" creationId="{22141C29-1ED0-4172-B1C8-A7B240D42ACA}"/>
          </ac:picMkLst>
        </pc:picChg>
      </pc:sldChg>
      <pc:sldChg chg="addSp delSp modSp add modNotesTx">
        <pc:chgData name="Chuanxiong Guo" userId="5276411cffd89f01" providerId="LiveId" clId="{521CAECC-B208-44E2-BA33-2CB2E22F9D74}" dt="2019-05-10T14:52:36.697" v="44" actId="6549"/>
        <pc:sldMkLst>
          <pc:docMk/>
          <pc:sldMk cId="1236461727" sldId="258"/>
        </pc:sldMkLst>
        <pc:spChg chg="del">
          <ac:chgData name="Chuanxiong Guo" userId="5276411cffd89f01" providerId="LiveId" clId="{521CAECC-B208-44E2-BA33-2CB2E22F9D74}" dt="2019-05-10T14:10:18.112" v="38" actId="478"/>
          <ac:spMkLst>
            <pc:docMk/>
            <pc:sldMk cId="1236461727" sldId="258"/>
            <ac:spMk id="2" creationId="{BE1293FC-1E09-4A38-9137-DBF13A4EEE76}"/>
          </ac:spMkLst>
        </pc:spChg>
        <pc:spChg chg="del">
          <ac:chgData name="Chuanxiong Guo" userId="5276411cffd89f01" providerId="LiveId" clId="{521CAECC-B208-44E2-BA33-2CB2E22F9D74}" dt="2019-05-10T14:10:18.112" v="38" actId="478"/>
          <ac:spMkLst>
            <pc:docMk/>
            <pc:sldMk cId="1236461727" sldId="258"/>
            <ac:spMk id="3" creationId="{76012BED-F21D-44CD-BB8C-BA68C8D8C6DA}"/>
          </ac:spMkLst>
        </pc:spChg>
        <pc:picChg chg="add mod">
          <ac:chgData name="Chuanxiong Guo" userId="5276411cffd89f01" providerId="LiveId" clId="{521CAECC-B208-44E2-BA33-2CB2E22F9D74}" dt="2019-05-10T14:10:25.176" v="39" actId="931"/>
          <ac:picMkLst>
            <pc:docMk/>
            <pc:sldMk cId="1236461727" sldId="258"/>
            <ac:picMk id="5" creationId="{106C9DE9-E00A-4300-BF16-F1E13F4C2CE2}"/>
          </ac:picMkLst>
        </pc:picChg>
      </pc:sldChg>
      <pc:sldChg chg="addSp delSp modSp add modNotesTx">
        <pc:chgData name="Chuanxiong Guo" userId="5276411cffd89f01" providerId="LiveId" clId="{521CAECC-B208-44E2-BA33-2CB2E22F9D74}" dt="2019-05-10T14:53:44.470" v="47" actId="20577"/>
        <pc:sldMkLst>
          <pc:docMk/>
          <pc:sldMk cId="2175723225" sldId="259"/>
        </pc:sldMkLst>
        <pc:spChg chg="del">
          <ac:chgData name="Chuanxiong Guo" userId="5276411cffd89f01" providerId="LiveId" clId="{521CAECC-B208-44E2-BA33-2CB2E22F9D74}" dt="2019-05-10T14:10:33.272" v="41" actId="478"/>
          <ac:spMkLst>
            <pc:docMk/>
            <pc:sldMk cId="2175723225" sldId="259"/>
            <ac:spMk id="2" creationId="{4261F037-1A4F-4CA4-AE02-911588D28407}"/>
          </ac:spMkLst>
        </pc:spChg>
        <pc:spChg chg="del">
          <ac:chgData name="Chuanxiong Guo" userId="5276411cffd89f01" providerId="LiveId" clId="{521CAECC-B208-44E2-BA33-2CB2E22F9D74}" dt="2019-05-10T14:10:33.272" v="41" actId="478"/>
          <ac:spMkLst>
            <pc:docMk/>
            <pc:sldMk cId="2175723225" sldId="259"/>
            <ac:spMk id="3" creationId="{E419B553-70D6-4C9C-BB2C-FB76C05055FA}"/>
          </ac:spMkLst>
        </pc:spChg>
        <pc:picChg chg="add mod">
          <ac:chgData name="Chuanxiong Guo" userId="5276411cffd89f01" providerId="LiveId" clId="{521CAECC-B208-44E2-BA33-2CB2E22F9D74}" dt="2019-05-10T14:53:21.633" v="46" actId="27614"/>
          <ac:picMkLst>
            <pc:docMk/>
            <pc:sldMk cId="2175723225" sldId="259"/>
            <ac:picMk id="5" creationId="{05F507E4-0859-43CB-B19E-CF433617CD5D}"/>
          </ac:picMkLst>
        </pc:picChg>
      </pc:sldChg>
      <pc:sldChg chg="addSp delSp modSp add">
        <pc:chgData name="Chuanxiong Guo" userId="5276411cffd89f01" providerId="LiveId" clId="{521CAECC-B208-44E2-BA33-2CB2E22F9D74}" dt="2019-05-11T04:16:00.707" v="800" actId="113"/>
        <pc:sldMkLst>
          <pc:docMk/>
          <pc:sldMk cId="3105546276" sldId="260"/>
        </pc:sldMkLst>
        <pc:spChg chg="del">
          <ac:chgData name="Chuanxiong Guo" userId="5276411cffd89f01" providerId="LiveId" clId="{521CAECC-B208-44E2-BA33-2CB2E22F9D74}" dt="2019-05-10T16:39:46.211" v="49" actId="478"/>
          <ac:spMkLst>
            <pc:docMk/>
            <pc:sldMk cId="3105546276" sldId="260"/>
            <ac:spMk id="2" creationId="{8B755108-E5E1-4E31-A4E0-E880DBC86120}"/>
          </ac:spMkLst>
        </pc:spChg>
        <pc:spChg chg="del">
          <ac:chgData name="Chuanxiong Guo" userId="5276411cffd89f01" providerId="LiveId" clId="{521CAECC-B208-44E2-BA33-2CB2E22F9D74}" dt="2019-05-10T16:39:46.211" v="49" actId="478"/>
          <ac:spMkLst>
            <pc:docMk/>
            <pc:sldMk cId="3105546276" sldId="260"/>
            <ac:spMk id="3" creationId="{A3AB7D0E-4919-4EEF-A2A4-00BEC4B47AF0}"/>
          </ac:spMkLst>
        </pc:spChg>
        <pc:spChg chg="add mod">
          <ac:chgData name="Chuanxiong Guo" userId="5276411cffd89f01" providerId="LiveId" clId="{521CAECC-B208-44E2-BA33-2CB2E22F9D74}" dt="2019-05-10T17:27:04.391" v="436" actId="1076"/>
          <ac:spMkLst>
            <pc:docMk/>
            <pc:sldMk cId="3105546276" sldId="260"/>
            <ac:spMk id="4" creationId="{2A63D71F-3E08-483B-A430-517FA1EEEDD5}"/>
          </ac:spMkLst>
        </pc:spChg>
        <pc:spChg chg="add mod">
          <ac:chgData name="Chuanxiong Guo" userId="5276411cffd89f01" providerId="LiveId" clId="{521CAECC-B208-44E2-BA33-2CB2E22F9D74}" dt="2019-05-11T04:16:00.707" v="800" actId="113"/>
          <ac:spMkLst>
            <pc:docMk/>
            <pc:sldMk cId="3105546276" sldId="260"/>
            <ac:spMk id="7" creationId="{15AB2836-91D3-405A-BDC6-0EB2AF88456E}"/>
          </ac:spMkLst>
        </pc:spChg>
        <pc:spChg chg="add mod ord">
          <ac:chgData name="Chuanxiong Guo" userId="5276411cffd89f01" providerId="LiveId" clId="{521CAECC-B208-44E2-BA33-2CB2E22F9D74}" dt="2019-05-11T03:28:11.433" v="585" actId="1076"/>
          <ac:spMkLst>
            <pc:docMk/>
            <pc:sldMk cId="3105546276" sldId="260"/>
            <ac:spMk id="8" creationId="{75045E33-A94B-43F5-B7FF-198BAF220D66}"/>
          </ac:spMkLst>
        </pc:spChg>
        <pc:spChg chg="add mod">
          <ac:chgData name="Chuanxiong Guo" userId="5276411cffd89f01" providerId="LiveId" clId="{521CAECC-B208-44E2-BA33-2CB2E22F9D74}" dt="2019-05-11T03:30:08.553" v="616" actId="11529"/>
          <ac:spMkLst>
            <pc:docMk/>
            <pc:sldMk cId="3105546276" sldId="260"/>
            <ac:spMk id="11" creationId="{2829AE64-467D-4AC7-883E-E2AF4CDCBDAD}"/>
          </ac:spMkLst>
        </pc:spChg>
        <pc:spChg chg="add mod">
          <ac:chgData name="Chuanxiong Guo" userId="5276411cffd89f01" providerId="LiveId" clId="{521CAECC-B208-44E2-BA33-2CB2E22F9D74}" dt="2019-05-11T04:06:10.725" v="716" actId="164"/>
          <ac:spMkLst>
            <pc:docMk/>
            <pc:sldMk cId="3105546276" sldId="260"/>
            <ac:spMk id="12" creationId="{E6AF81E7-279E-42C0-9182-5D454B978310}"/>
          </ac:spMkLst>
        </pc:spChg>
        <pc:spChg chg="add del mod">
          <ac:chgData name="Chuanxiong Guo" userId="5276411cffd89f01" providerId="LiveId" clId="{521CAECC-B208-44E2-BA33-2CB2E22F9D74}" dt="2019-05-11T03:32:28.459" v="679" actId="478"/>
          <ac:spMkLst>
            <pc:docMk/>
            <pc:sldMk cId="3105546276" sldId="260"/>
            <ac:spMk id="13" creationId="{657EDFEF-E970-474B-8546-1E07B6416835}"/>
          </ac:spMkLst>
        </pc:spChg>
        <pc:spChg chg="add mod">
          <ac:chgData name="Chuanxiong Guo" userId="5276411cffd89f01" providerId="LiveId" clId="{521CAECC-B208-44E2-BA33-2CB2E22F9D74}" dt="2019-05-11T04:06:10.725" v="716" actId="164"/>
          <ac:spMkLst>
            <pc:docMk/>
            <pc:sldMk cId="3105546276" sldId="260"/>
            <ac:spMk id="14" creationId="{16262C33-99C2-4323-9DC0-BEFAF8E68192}"/>
          </ac:spMkLst>
        </pc:spChg>
        <pc:spChg chg="add mod">
          <ac:chgData name="Chuanxiong Guo" userId="5276411cffd89f01" providerId="LiveId" clId="{521CAECC-B208-44E2-BA33-2CB2E22F9D74}" dt="2019-05-11T03:03:32.373" v="454" actId="1076"/>
          <ac:spMkLst>
            <pc:docMk/>
            <pc:sldMk cId="3105546276" sldId="260"/>
            <ac:spMk id="24" creationId="{800E0D4D-D9CB-4148-B8CF-8B8989112A9D}"/>
          </ac:spMkLst>
        </pc:spChg>
        <pc:spChg chg="add del mod">
          <ac:chgData name="Chuanxiong Guo" userId="5276411cffd89f01" providerId="LiveId" clId="{521CAECC-B208-44E2-BA33-2CB2E22F9D74}" dt="2019-05-11T03:02:57.607" v="447" actId="478"/>
          <ac:spMkLst>
            <pc:docMk/>
            <pc:sldMk cId="3105546276" sldId="260"/>
            <ac:spMk id="25" creationId="{F08D43E1-4A04-4675-8C42-5BC9F56D41E1}"/>
          </ac:spMkLst>
        </pc:spChg>
        <pc:spChg chg="add mod">
          <ac:chgData name="Chuanxiong Guo" userId="5276411cffd89f01" providerId="LiveId" clId="{521CAECC-B208-44E2-BA33-2CB2E22F9D74}" dt="2019-05-11T03:03:37.489" v="456" actId="1076"/>
          <ac:spMkLst>
            <pc:docMk/>
            <pc:sldMk cId="3105546276" sldId="260"/>
            <ac:spMk id="26" creationId="{C8026378-5668-473A-ADDC-A4BA5DAF9BB2}"/>
          </ac:spMkLst>
        </pc:spChg>
        <pc:spChg chg="add mod">
          <ac:chgData name="Chuanxiong Guo" userId="5276411cffd89f01" providerId="LiveId" clId="{521CAECC-B208-44E2-BA33-2CB2E22F9D74}" dt="2019-05-11T03:03:34.642" v="455" actId="1076"/>
          <ac:spMkLst>
            <pc:docMk/>
            <pc:sldMk cId="3105546276" sldId="260"/>
            <ac:spMk id="27" creationId="{1D7E3886-A92F-44CA-89EA-EA90E5632E6E}"/>
          </ac:spMkLst>
        </pc:spChg>
        <pc:spChg chg="add mod">
          <ac:chgData name="Chuanxiong Guo" userId="5276411cffd89f01" providerId="LiveId" clId="{521CAECC-B208-44E2-BA33-2CB2E22F9D74}" dt="2019-05-11T03:03:42.506" v="458" actId="1076"/>
          <ac:spMkLst>
            <pc:docMk/>
            <pc:sldMk cId="3105546276" sldId="260"/>
            <ac:spMk id="28" creationId="{7FF7766C-CCE0-4F57-A760-37AB38EBE2D0}"/>
          </ac:spMkLst>
        </pc:spChg>
        <pc:spChg chg="add mod">
          <ac:chgData name="Chuanxiong Guo" userId="5276411cffd89f01" providerId="LiveId" clId="{521CAECC-B208-44E2-BA33-2CB2E22F9D74}" dt="2019-05-11T03:03:18.489" v="453" actId="1076"/>
          <ac:spMkLst>
            <pc:docMk/>
            <pc:sldMk cId="3105546276" sldId="260"/>
            <ac:spMk id="29" creationId="{87985D06-05EA-4A15-8B43-F38F90693443}"/>
          </ac:spMkLst>
        </pc:spChg>
        <pc:spChg chg="add mod">
          <ac:chgData name="Chuanxiong Guo" userId="5276411cffd89f01" providerId="LiveId" clId="{521CAECC-B208-44E2-BA33-2CB2E22F9D74}" dt="2019-05-11T03:03:39.857" v="457" actId="1076"/>
          <ac:spMkLst>
            <pc:docMk/>
            <pc:sldMk cId="3105546276" sldId="260"/>
            <ac:spMk id="32" creationId="{EBA99020-5CB8-4F5A-80C5-9E5366BF6A6A}"/>
          </ac:spMkLst>
        </pc:spChg>
        <pc:spChg chg="add mod">
          <ac:chgData name="Chuanxiong Guo" userId="5276411cffd89f01" providerId="LiveId" clId="{521CAECC-B208-44E2-BA33-2CB2E22F9D74}" dt="2019-05-10T17:26:54.750" v="434" actId="1076"/>
          <ac:spMkLst>
            <pc:docMk/>
            <pc:sldMk cId="3105546276" sldId="260"/>
            <ac:spMk id="33" creationId="{3F1E7B8C-FB56-4F1A-AB53-27B31AB63894}"/>
          </ac:spMkLst>
        </pc:spChg>
        <pc:spChg chg="add mod ord">
          <ac:chgData name="Chuanxiong Guo" userId="5276411cffd89f01" providerId="LiveId" clId="{521CAECC-B208-44E2-BA33-2CB2E22F9D74}" dt="2019-05-11T03:27:45.259" v="526" actId="207"/>
          <ac:spMkLst>
            <pc:docMk/>
            <pc:sldMk cId="3105546276" sldId="260"/>
            <ac:spMk id="40" creationId="{0CD690FF-79FA-47C7-8B62-C0FE17987266}"/>
          </ac:spMkLst>
        </pc:spChg>
        <pc:spChg chg="add mod ord">
          <ac:chgData name="Chuanxiong Guo" userId="5276411cffd89f01" providerId="LiveId" clId="{521CAECC-B208-44E2-BA33-2CB2E22F9D74}" dt="2019-05-11T04:05:44.132" v="694" actId="1076"/>
          <ac:spMkLst>
            <pc:docMk/>
            <pc:sldMk cId="3105546276" sldId="260"/>
            <ac:spMk id="41" creationId="{7DF409AB-F407-4505-817D-AB24E3D9CA1E}"/>
          </ac:spMkLst>
        </pc:spChg>
        <pc:spChg chg="add mod">
          <ac:chgData name="Chuanxiong Guo" userId="5276411cffd89f01" providerId="LiveId" clId="{521CAECC-B208-44E2-BA33-2CB2E22F9D74}" dt="2019-05-11T04:15:58.117" v="799" actId="113"/>
          <ac:spMkLst>
            <pc:docMk/>
            <pc:sldMk cId="3105546276" sldId="260"/>
            <ac:spMk id="42" creationId="{C61F5617-0638-409A-8FFE-E05619B81E91}"/>
          </ac:spMkLst>
        </pc:spChg>
        <pc:spChg chg="add mod">
          <ac:chgData name="Chuanxiong Guo" userId="5276411cffd89f01" providerId="LiveId" clId="{521CAECC-B208-44E2-BA33-2CB2E22F9D74}" dt="2019-05-11T04:15:52.458" v="798" actId="207"/>
          <ac:spMkLst>
            <pc:docMk/>
            <pc:sldMk cId="3105546276" sldId="260"/>
            <ac:spMk id="43" creationId="{1492D234-6E30-4EC5-86E1-5A345682FA94}"/>
          </ac:spMkLst>
        </pc:spChg>
        <pc:spChg chg="add mod">
          <ac:chgData name="Chuanxiong Guo" userId="5276411cffd89f01" providerId="LiveId" clId="{521CAECC-B208-44E2-BA33-2CB2E22F9D74}" dt="2019-05-11T03:30:41.842" v="669" actId="207"/>
          <ac:spMkLst>
            <pc:docMk/>
            <pc:sldMk cId="3105546276" sldId="260"/>
            <ac:spMk id="47" creationId="{AB2FA91D-048E-4C92-9B33-B1EEF31A44D9}"/>
          </ac:spMkLst>
        </pc:spChg>
        <pc:spChg chg="add mod">
          <ac:chgData name="Chuanxiong Guo" userId="5276411cffd89f01" providerId="LiveId" clId="{521CAECC-B208-44E2-BA33-2CB2E22F9D74}" dt="2019-05-11T04:05:56.012" v="714" actId="164"/>
          <ac:spMkLst>
            <pc:docMk/>
            <pc:sldMk cId="3105546276" sldId="260"/>
            <ac:spMk id="51" creationId="{242F2B7C-9FD1-4D8C-BA03-0C8130E0350F}"/>
          </ac:spMkLst>
        </pc:spChg>
        <pc:spChg chg="add mod">
          <ac:chgData name="Chuanxiong Guo" userId="5276411cffd89f01" providerId="LiveId" clId="{521CAECC-B208-44E2-BA33-2CB2E22F9D74}" dt="2019-05-11T04:05:56.012" v="714" actId="164"/>
          <ac:spMkLst>
            <pc:docMk/>
            <pc:sldMk cId="3105546276" sldId="260"/>
            <ac:spMk id="52" creationId="{9BFC662D-D56C-49C8-8FC9-0A1BABBFA5BC}"/>
          </ac:spMkLst>
        </pc:spChg>
        <pc:grpChg chg="add mod">
          <ac:chgData name="Chuanxiong Guo" userId="5276411cffd89f01" providerId="LiveId" clId="{521CAECC-B208-44E2-BA33-2CB2E22F9D74}" dt="2019-05-11T04:06:01.713" v="715" actId="1076"/>
          <ac:grpSpMkLst>
            <pc:docMk/>
            <pc:sldMk cId="3105546276" sldId="260"/>
            <ac:grpSpMk id="15" creationId="{269FEFE5-8F15-4709-BDE2-1CF09870BBD9}"/>
          </ac:grpSpMkLst>
        </pc:grpChg>
        <pc:grpChg chg="add mod">
          <ac:chgData name="Chuanxiong Guo" userId="5276411cffd89f01" providerId="LiveId" clId="{521CAECC-B208-44E2-BA33-2CB2E22F9D74}" dt="2019-05-11T04:06:15.538" v="717" actId="1076"/>
          <ac:grpSpMkLst>
            <pc:docMk/>
            <pc:sldMk cId="3105546276" sldId="260"/>
            <ac:grpSpMk id="16" creationId="{A22E17F0-12EA-4094-BD15-DDE289E0AD63}"/>
          </ac:grpSpMkLst>
        </pc:grpChg>
        <pc:picChg chg="add mod">
          <ac:chgData name="Chuanxiong Guo" userId="5276411cffd89f01" providerId="LiveId" clId="{521CAECC-B208-44E2-BA33-2CB2E22F9D74}" dt="2019-05-11T03:15:38.177" v="486" actId="1076"/>
          <ac:picMkLst>
            <pc:docMk/>
            <pc:sldMk cId="3105546276" sldId="260"/>
            <ac:picMk id="5" creationId="{C9AD0993-E3AD-4BD5-A40B-A302BEC9D550}"/>
          </ac:picMkLst>
        </pc:picChg>
        <pc:picChg chg="add del mod">
          <ac:chgData name="Chuanxiong Guo" userId="5276411cffd89f01" providerId="LiveId" clId="{521CAECC-B208-44E2-BA33-2CB2E22F9D74}" dt="2019-05-11T03:21:11.787" v="498" actId="478"/>
          <ac:picMkLst>
            <pc:docMk/>
            <pc:sldMk cId="3105546276" sldId="260"/>
            <ac:picMk id="6" creationId="{BD291F07-FADA-4857-99CF-A50B5D547569}"/>
          </ac:picMkLst>
        </pc:picChg>
        <pc:picChg chg="add mod">
          <ac:chgData name="Chuanxiong Guo" userId="5276411cffd89f01" providerId="LiveId" clId="{521CAECC-B208-44E2-BA33-2CB2E22F9D74}" dt="2019-05-11T03:28:36.649" v="590" actId="1076"/>
          <ac:picMkLst>
            <pc:docMk/>
            <pc:sldMk cId="3105546276" sldId="260"/>
            <ac:picMk id="1026" creationId="{A57926E6-AE8E-4162-8EE1-892EE7BEC7C8}"/>
          </ac:picMkLst>
        </pc:picChg>
        <pc:picChg chg="add mod">
          <ac:chgData name="Chuanxiong Guo" userId="5276411cffd89f01" providerId="LiveId" clId="{521CAECC-B208-44E2-BA33-2CB2E22F9D74}" dt="2019-05-11T03:28:36.649" v="590" actId="1076"/>
          <ac:picMkLst>
            <pc:docMk/>
            <pc:sldMk cId="3105546276" sldId="260"/>
            <ac:picMk id="1028" creationId="{625169EA-EA99-4CC2-881F-AD15D6CB4C82}"/>
          </ac:picMkLst>
        </pc:picChg>
        <pc:picChg chg="add del mod">
          <ac:chgData name="Chuanxiong Guo" userId="5276411cffd89f01" providerId="LiveId" clId="{521CAECC-B208-44E2-BA33-2CB2E22F9D74}" dt="2019-05-10T16:43:21.539" v="66" actId="478"/>
          <ac:picMkLst>
            <pc:docMk/>
            <pc:sldMk cId="3105546276" sldId="260"/>
            <ac:picMk id="1030" creationId="{703D0B68-2A34-41EC-869D-5C4903F0F77E}"/>
          </ac:picMkLst>
        </pc:picChg>
        <pc:picChg chg="add mod">
          <ac:chgData name="Chuanxiong Guo" userId="5276411cffd89f01" providerId="LiveId" clId="{521CAECC-B208-44E2-BA33-2CB2E22F9D74}" dt="2019-05-11T03:28:36.649" v="590" actId="1076"/>
          <ac:picMkLst>
            <pc:docMk/>
            <pc:sldMk cId="3105546276" sldId="260"/>
            <ac:picMk id="1032" creationId="{F0777544-79F2-4060-BF30-E15D96CB086C}"/>
          </ac:picMkLst>
        </pc:picChg>
        <pc:picChg chg="add del mod">
          <ac:chgData name="Chuanxiong Guo" userId="5276411cffd89f01" providerId="LiveId" clId="{521CAECC-B208-44E2-BA33-2CB2E22F9D74}" dt="2019-05-10T16:48:05.086" v="96" actId="478"/>
          <ac:picMkLst>
            <pc:docMk/>
            <pc:sldMk cId="3105546276" sldId="260"/>
            <ac:picMk id="1034" creationId="{4D50B145-AF32-4692-886C-32FE00CFE3A2}"/>
          </ac:picMkLst>
        </pc:picChg>
        <pc:picChg chg="add del mod">
          <ac:chgData name="Chuanxiong Guo" userId="5276411cffd89f01" providerId="LiveId" clId="{521CAECC-B208-44E2-BA33-2CB2E22F9D74}" dt="2019-05-10T17:25:00.528" v="430" actId="478"/>
          <ac:picMkLst>
            <pc:docMk/>
            <pc:sldMk cId="3105546276" sldId="260"/>
            <ac:picMk id="1036" creationId="{E96755C6-0478-4CF0-ABE9-02D1CC2AB548}"/>
          </ac:picMkLst>
        </pc:picChg>
        <pc:picChg chg="add mod">
          <ac:chgData name="Chuanxiong Guo" userId="5276411cffd89f01" providerId="LiveId" clId="{521CAECC-B208-44E2-BA33-2CB2E22F9D74}" dt="2019-05-10T16:52:04.862" v="125" actId="1076"/>
          <ac:picMkLst>
            <pc:docMk/>
            <pc:sldMk cId="3105546276" sldId="260"/>
            <ac:picMk id="1038" creationId="{3A048993-92FF-4306-A5E1-B699B1545303}"/>
          </ac:picMkLst>
        </pc:picChg>
        <pc:picChg chg="add mod">
          <ac:chgData name="Chuanxiong Guo" userId="5276411cffd89f01" providerId="LiveId" clId="{521CAECC-B208-44E2-BA33-2CB2E22F9D74}" dt="2019-05-11T03:28:36.649" v="590" actId="1076"/>
          <ac:picMkLst>
            <pc:docMk/>
            <pc:sldMk cId="3105546276" sldId="260"/>
            <ac:picMk id="1040" creationId="{DF3057E8-9D6C-4C6D-9958-1F97B0B90636}"/>
          </ac:picMkLst>
        </pc:picChg>
        <pc:picChg chg="add del mod">
          <ac:chgData name="Chuanxiong Guo" userId="5276411cffd89f01" providerId="LiveId" clId="{521CAECC-B208-44E2-BA33-2CB2E22F9D74}" dt="2019-05-10T16:51:46.838" v="120" actId="478"/>
          <ac:picMkLst>
            <pc:docMk/>
            <pc:sldMk cId="3105546276" sldId="260"/>
            <ac:picMk id="1042" creationId="{E0D94D2E-139D-40A9-95A4-B11BA2F8311E}"/>
          </ac:picMkLst>
        </pc:picChg>
        <pc:picChg chg="add del mod">
          <ac:chgData name="Chuanxiong Guo" userId="5276411cffd89f01" providerId="LiveId" clId="{521CAECC-B208-44E2-BA33-2CB2E22F9D74}" dt="2019-05-10T16:51:45.224" v="119" actId="478"/>
          <ac:picMkLst>
            <pc:docMk/>
            <pc:sldMk cId="3105546276" sldId="260"/>
            <ac:picMk id="1044" creationId="{386871D3-BC17-4A07-AE14-7845CB0AF78B}"/>
          </ac:picMkLst>
        </pc:picChg>
        <pc:picChg chg="add mod">
          <ac:chgData name="Chuanxiong Guo" userId="5276411cffd89f01" providerId="LiveId" clId="{521CAECC-B208-44E2-BA33-2CB2E22F9D74}" dt="2019-05-11T03:28:36.649" v="590" actId="1076"/>
          <ac:picMkLst>
            <pc:docMk/>
            <pc:sldMk cId="3105546276" sldId="260"/>
            <ac:picMk id="1046" creationId="{044A9745-1168-437C-821D-3074196220D1}"/>
          </ac:picMkLst>
        </pc:picChg>
        <pc:picChg chg="add mod">
          <ac:chgData name="Chuanxiong Guo" userId="5276411cffd89f01" providerId="LiveId" clId="{521CAECC-B208-44E2-BA33-2CB2E22F9D74}" dt="2019-05-10T16:59:23.749" v="130" actId="1076"/>
          <ac:picMkLst>
            <pc:docMk/>
            <pc:sldMk cId="3105546276" sldId="260"/>
            <ac:picMk id="1048" creationId="{4F3E6AE1-53FC-4F1B-80CB-C5B3F4BF776B}"/>
          </ac:picMkLst>
        </pc:picChg>
        <pc:picChg chg="add mod">
          <ac:chgData name="Chuanxiong Guo" userId="5276411cffd89f01" providerId="LiveId" clId="{521CAECC-B208-44E2-BA33-2CB2E22F9D74}" dt="2019-05-10T17:05:39.678" v="171" actId="1076"/>
          <ac:picMkLst>
            <pc:docMk/>
            <pc:sldMk cId="3105546276" sldId="260"/>
            <ac:picMk id="1050" creationId="{94B5AF6A-6A53-4E1E-970D-1F329A512F93}"/>
          </ac:picMkLst>
        </pc:picChg>
        <pc:picChg chg="add mod">
          <ac:chgData name="Chuanxiong Guo" userId="5276411cffd89f01" providerId="LiveId" clId="{521CAECC-B208-44E2-BA33-2CB2E22F9D74}" dt="2019-05-10T17:05:41.013" v="172" actId="1076"/>
          <ac:picMkLst>
            <pc:docMk/>
            <pc:sldMk cId="3105546276" sldId="260"/>
            <ac:picMk id="1052" creationId="{10C24D7F-9B6C-4A6C-9A8D-9BFABB8A6B5F}"/>
          </ac:picMkLst>
        </pc:picChg>
        <pc:picChg chg="add mod">
          <ac:chgData name="Chuanxiong Guo" userId="5276411cffd89f01" providerId="LiveId" clId="{521CAECC-B208-44E2-BA33-2CB2E22F9D74}" dt="2019-05-10T17:05:43.918" v="173" actId="1076"/>
          <ac:picMkLst>
            <pc:docMk/>
            <pc:sldMk cId="3105546276" sldId="260"/>
            <ac:picMk id="1054" creationId="{2D8225E0-D89A-4A38-8842-855E45247BA6}"/>
          </ac:picMkLst>
        </pc:picChg>
        <pc:picChg chg="add del mod">
          <ac:chgData name="Chuanxiong Guo" userId="5276411cffd89f01" providerId="LiveId" clId="{521CAECC-B208-44E2-BA33-2CB2E22F9D74}" dt="2019-05-10T17:07:30.335" v="180" actId="478"/>
          <ac:picMkLst>
            <pc:docMk/>
            <pc:sldMk cId="3105546276" sldId="260"/>
            <ac:picMk id="1056" creationId="{D849A234-A685-4D62-BD04-4622DE2FFD58}"/>
          </ac:picMkLst>
        </pc:picChg>
        <pc:picChg chg="add mod">
          <ac:chgData name="Chuanxiong Guo" userId="5276411cffd89f01" providerId="LiveId" clId="{521CAECC-B208-44E2-BA33-2CB2E22F9D74}" dt="2019-05-10T17:09:09.181" v="186" actId="1076"/>
          <ac:picMkLst>
            <pc:docMk/>
            <pc:sldMk cId="3105546276" sldId="260"/>
            <ac:picMk id="1058" creationId="{18AD6A32-FF79-4811-ABD6-AC177F37752A}"/>
          </ac:picMkLst>
        </pc:picChg>
        <pc:picChg chg="add mod">
          <ac:chgData name="Chuanxiong Guo" userId="5276411cffd89f01" providerId="LiveId" clId="{521CAECC-B208-44E2-BA33-2CB2E22F9D74}" dt="2019-05-11T03:07:33.688" v="466" actId="1076"/>
          <ac:picMkLst>
            <pc:docMk/>
            <pc:sldMk cId="3105546276" sldId="260"/>
            <ac:picMk id="1060" creationId="{B1E1C15F-B0B4-417D-88DA-BCAB63563E55}"/>
          </ac:picMkLst>
        </pc:picChg>
        <pc:picChg chg="add mod">
          <ac:chgData name="Chuanxiong Guo" userId="5276411cffd89f01" providerId="LiveId" clId="{521CAECC-B208-44E2-BA33-2CB2E22F9D74}" dt="2019-05-11T03:17:32.977" v="496" actId="14100"/>
          <ac:picMkLst>
            <pc:docMk/>
            <pc:sldMk cId="3105546276" sldId="260"/>
            <ac:picMk id="1062" creationId="{E46A9E48-F4D4-46FA-8900-234520A47D5F}"/>
          </ac:picMkLst>
        </pc:picChg>
        <pc:picChg chg="add del mod">
          <ac:chgData name="Chuanxiong Guo" userId="5276411cffd89f01" providerId="LiveId" clId="{521CAECC-B208-44E2-BA33-2CB2E22F9D74}" dt="2019-05-10T17:25:02.471" v="431" actId="478"/>
          <ac:picMkLst>
            <pc:docMk/>
            <pc:sldMk cId="3105546276" sldId="260"/>
            <ac:picMk id="1064" creationId="{89B6C700-8082-47AF-9DCB-2CEA749394E5}"/>
          </ac:picMkLst>
        </pc:picChg>
        <pc:picChg chg="add mod">
          <ac:chgData name="Chuanxiong Guo" userId="5276411cffd89f01" providerId="LiveId" clId="{521CAECC-B208-44E2-BA33-2CB2E22F9D74}" dt="2019-05-11T03:28:36.649" v="590" actId="1076"/>
          <ac:picMkLst>
            <pc:docMk/>
            <pc:sldMk cId="3105546276" sldId="260"/>
            <ac:picMk id="1066" creationId="{21825C39-4CC3-48C1-A4A4-8C19AF94790C}"/>
          </ac:picMkLst>
        </pc:picChg>
        <pc:picChg chg="add mod">
          <ac:chgData name="Chuanxiong Guo" userId="5276411cffd89f01" providerId="LiveId" clId="{521CAECC-B208-44E2-BA33-2CB2E22F9D74}" dt="2019-05-11T03:07:29.153" v="463" actId="1076"/>
          <ac:picMkLst>
            <pc:docMk/>
            <pc:sldMk cId="3105546276" sldId="260"/>
            <ac:picMk id="1068" creationId="{61E6FE85-CDA1-45F7-99C2-C3605E09866A}"/>
          </ac:picMkLst>
        </pc:picChg>
        <pc:picChg chg="add mod">
          <ac:chgData name="Chuanxiong Guo" userId="5276411cffd89f01" providerId="LiveId" clId="{521CAECC-B208-44E2-BA33-2CB2E22F9D74}" dt="2019-05-11T03:21:24.137" v="505" actId="1076"/>
          <ac:picMkLst>
            <pc:docMk/>
            <pc:sldMk cId="3105546276" sldId="260"/>
            <ac:picMk id="1070" creationId="{8984DE38-4846-4EA3-B033-41F76BABC71E}"/>
          </ac:picMkLst>
        </pc:picChg>
        <pc:cxnChg chg="add del mod">
          <ac:chgData name="Chuanxiong Guo" userId="5276411cffd89f01" providerId="LiveId" clId="{521CAECC-B208-44E2-BA33-2CB2E22F9D74}" dt="2019-05-11T03:29:48.739" v="615" actId="478"/>
          <ac:cxnSpMkLst>
            <pc:docMk/>
            <pc:sldMk cId="3105546276" sldId="260"/>
            <ac:cxnSpMk id="10" creationId="{679B5441-EB0A-430D-A2D7-70D105EABA00}"/>
          </ac:cxnSpMkLst>
        </pc:cxnChg>
      </pc:sldChg>
      <pc:sldChg chg="modSp add">
        <pc:chgData name="Chuanxiong Guo" userId="5276411cffd89f01" providerId="LiveId" clId="{521CAECC-B208-44E2-BA33-2CB2E22F9D74}" dt="2019-05-11T08:44:20.037" v="2756" actId="20577"/>
        <pc:sldMkLst>
          <pc:docMk/>
          <pc:sldMk cId="408383991" sldId="261"/>
        </pc:sldMkLst>
        <pc:spChg chg="mod">
          <ac:chgData name="Chuanxiong Guo" userId="5276411cffd89f01" providerId="LiveId" clId="{521CAECC-B208-44E2-BA33-2CB2E22F9D74}" dt="2019-05-11T04:14:57.125" v="787" actId="20577"/>
          <ac:spMkLst>
            <pc:docMk/>
            <pc:sldMk cId="408383991" sldId="261"/>
            <ac:spMk id="2" creationId="{674CE594-7DDD-462E-967B-4ED273586684}"/>
          </ac:spMkLst>
        </pc:spChg>
        <pc:spChg chg="mod">
          <ac:chgData name="Chuanxiong Guo" userId="5276411cffd89f01" providerId="LiveId" clId="{521CAECC-B208-44E2-BA33-2CB2E22F9D74}" dt="2019-05-11T08:44:20.037" v="2756" actId="20577"/>
          <ac:spMkLst>
            <pc:docMk/>
            <pc:sldMk cId="408383991" sldId="261"/>
            <ac:spMk id="3" creationId="{96A9C3EF-4D9D-4FAB-B420-EBE69CDCEC47}"/>
          </ac:spMkLst>
        </pc:spChg>
      </pc:sldChg>
      <pc:sldChg chg="addSp delSp modSp add">
        <pc:chgData name="Chuanxiong Guo" userId="5276411cffd89f01" providerId="LiveId" clId="{521CAECC-B208-44E2-BA33-2CB2E22F9D74}" dt="2019-05-11T04:28:47.694" v="897" actId="478"/>
        <pc:sldMkLst>
          <pc:docMk/>
          <pc:sldMk cId="186482238" sldId="262"/>
        </pc:sldMkLst>
        <pc:spChg chg="mod">
          <ac:chgData name="Chuanxiong Guo" userId="5276411cffd89f01" providerId="LiveId" clId="{521CAECC-B208-44E2-BA33-2CB2E22F9D74}" dt="2019-05-11T04:26:45.781" v="834" actId="20577"/>
          <ac:spMkLst>
            <pc:docMk/>
            <pc:sldMk cId="186482238" sldId="262"/>
            <ac:spMk id="2" creationId="{53E93DD7-59EB-43EA-BB11-0AB95DAF9749}"/>
          </ac:spMkLst>
        </pc:spChg>
        <pc:spChg chg="del">
          <ac:chgData name="Chuanxiong Guo" userId="5276411cffd89f01" providerId="LiveId" clId="{521CAECC-B208-44E2-BA33-2CB2E22F9D74}" dt="2019-05-11T04:28:47.694" v="897" actId="478"/>
          <ac:spMkLst>
            <pc:docMk/>
            <pc:sldMk cId="186482238" sldId="262"/>
            <ac:spMk id="3" creationId="{595EA518-053B-48C4-B219-8F51AC62465A}"/>
          </ac:spMkLst>
        </pc:spChg>
        <pc:spChg chg="add mod">
          <ac:chgData name="Chuanxiong Guo" userId="5276411cffd89f01" providerId="LiveId" clId="{521CAECC-B208-44E2-BA33-2CB2E22F9D74}" dt="2019-05-11T04:27:25.714" v="843" actId="1076"/>
          <ac:spMkLst>
            <pc:docMk/>
            <pc:sldMk cId="186482238" sldId="262"/>
            <ac:spMk id="8" creationId="{7E2261BB-679F-4AD8-BCA6-835AFB24D0AC}"/>
          </ac:spMkLst>
        </pc:spChg>
        <pc:spChg chg="add mod">
          <ac:chgData name="Chuanxiong Guo" userId="5276411cffd89f01" providerId="LiveId" clId="{521CAECC-B208-44E2-BA33-2CB2E22F9D74}" dt="2019-05-11T04:27:40.290" v="862" actId="20577"/>
          <ac:spMkLst>
            <pc:docMk/>
            <pc:sldMk cId="186482238" sldId="262"/>
            <ac:spMk id="9" creationId="{1DC22CD3-E09C-47FD-B84E-0263FF10A969}"/>
          </ac:spMkLst>
        </pc:spChg>
        <pc:spChg chg="add mod">
          <ac:chgData name="Chuanxiong Guo" userId="5276411cffd89f01" providerId="LiveId" clId="{521CAECC-B208-44E2-BA33-2CB2E22F9D74}" dt="2019-05-11T04:27:51.791" v="876" actId="20577"/>
          <ac:spMkLst>
            <pc:docMk/>
            <pc:sldMk cId="186482238" sldId="262"/>
            <ac:spMk id="10" creationId="{182D719A-ACAE-43C1-AA5D-C611FC751CFC}"/>
          </ac:spMkLst>
        </pc:spChg>
        <pc:spChg chg="add mod">
          <ac:chgData name="Chuanxiong Guo" userId="5276411cffd89f01" providerId="LiveId" clId="{521CAECC-B208-44E2-BA33-2CB2E22F9D74}" dt="2019-05-11T04:28:27.100" v="896" actId="20577"/>
          <ac:spMkLst>
            <pc:docMk/>
            <pc:sldMk cId="186482238" sldId="262"/>
            <ac:spMk id="11" creationId="{AAD937FA-443F-4F22-A075-A0EC822FEA5E}"/>
          </ac:spMkLst>
        </pc:spChg>
        <pc:picChg chg="add mod">
          <ac:chgData name="Chuanxiong Guo" userId="5276411cffd89f01" providerId="LiveId" clId="{521CAECC-B208-44E2-BA33-2CB2E22F9D74}" dt="2019-05-11T04:20:04.932" v="808" actId="1076"/>
          <ac:picMkLst>
            <pc:docMk/>
            <pc:sldMk cId="186482238" sldId="262"/>
            <ac:picMk id="4" creationId="{AE092EA2-BE92-4031-8BF5-8EB6B6027B41}"/>
          </ac:picMkLst>
        </pc:picChg>
        <pc:picChg chg="add mod">
          <ac:chgData name="Chuanxiong Guo" userId="5276411cffd89f01" providerId="LiveId" clId="{521CAECC-B208-44E2-BA33-2CB2E22F9D74}" dt="2019-05-11T04:21:13.714" v="814" actId="14100"/>
          <ac:picMkLst>
            <pc:docMk/>
            <pc:sldMk cId="186482238" sldId="262"/>
            <ac:picMk id="5" creationId="{B9E98F84-1231-4015-AA5C-56BD72EA079F}"/>
          </ac:picMkLst>
        </pc:picChg>
        <pc:picChg chg="add mod">
          <ac:chgData name="Chuanxiong Guo" userId="5276411cffd89f01" providerId="LiveId" clId="{521CAECC-B208-44E2-BA33-2CB2E22F9D74}" dt="2019-05-11T04:22:07.643" v="818" actId="14100"/>
          <ac:picMkLst>
            <pc:docMk/>
            <pc:sldMk cId="186482238" sldId="262"/>
            <ac:picMk id="6" creationId="{CF2AE1C8-B7E3-4841-8CD9-B6323C99050A}"/>
          </ac:picMkLst>
        </pc:picChg>
        <pc:picChg chg="add mod">
          <ac:chgData name="Chuanxiong Guo" userId="5276411cffd89f01" providerId="LiveId" clId="{521CAECC-B208-44E2-BA33-2CB2E22F9D74}" dt="2019-05-11T04:26:35.699" v="824" actId="14100"/>
          <ac:picMkLst>
            <pc:docMk/>
            <pc:sldMk cId="186482238" sldId="262"/>
            <ac:picMk id="7" creationId="{4C90B62F-239A-4D6C-A8A1-0B503EEB0390}"/>
          </ac:picMkLst>
        </pc:picChg>
      </pc:sldChg>
      <pc:sldChg chg="delSp modSp add ord">
        <pc:chgData name="Chuanxiong Guo" userId="5276411cffd89f01" providerId="LiveId" clId="{521CAECC-B208-44E2-BA33-2CB2E22F9D74}" dt="2019-05-11T08:42:52.205" v="2632" actId="1076"/>
        <pc:sldMkLst>
          <pc:docMk/>
          <pc:sldMk cId="2920733398" sldId="263"/>
        </pc:sldMkLst>
        <pc:spChg chg="mod">
          <ac:chgData name="Chuanxiong Guo" userId="5276411cffd89f01" providerId="LiveId" clId="{521CAECC-B208-44E2-BA33-2CB2E22F9D74}" dt="2019-05-11T04:36:35.529" v="932" actId="20577"/>
          <ac:spMkLst>
            <pc:docMk/>
            <pc:sldMk cId="2920733398" sldId="263"/>
            <ac:spMk id="2" creationId="{913902A1-78C3-4F5B-81D3-0F414B89FEEC}"/>
          </ac:spMkLst>
        </pc:spChg>
        <pc:spChg chg="del">
          <ac:chgData name="Chuanxiong Guo" userId="5276411cffd89f01" providerId="LiveId" clId="{521CAECC-B208-44E2-BA33-2CB2E22F9D74}" dt="2019-05-11T04:36:39.978" v="933" actId="478"/>
          <ac:spMkLst>
            <pc:docMk/>
            <pc:sldMk cId="2920733398" sldId="263"/>
            <ac:spMk id="3" creationId="{FC9C36DA-A518-4457-AE2A-B005E69CAB1B}"/>
          </ac:spMkLst>
        </pc:spChg>
        <pc:graphicFrameChg chg="mod modGraphic">
          <ac:chgData name="Chuanxiong Guo" userId="5276411cffd89f01" providerId="LiveId" clId="{521CAECC-B208-44E2-BA33-2CB2E22F9D74}" dt="2019-05-11T08:42:52.205" v="2632" actId="1076"/>
          <ac:graphicFrameMkLst>
            <pc:docMk/>
            <pc:sldMk cId="2920733398" sldId="263"/>
            <ac:graphicFrameMk id="4" creationId="{6746C0FE-2BD0-4324-9280-BE0B66CE824D}"/>
          </ac:graphicFrameMkLst>
        </pc:graphicFrameChg>
      </pc:sldChg>
      <pc:sldChg chg="add">
        <pc:chgData name="Chuanxiong Guo" userId="5276411cffd89f01" providerId="LiveId" clId="{521CAECC-B208-44E2-BA33-2CB2E22F9D74}" dt="2019-05-11T08:47:36.651" v="2757"/>
        <pc:sldMkLst>
          <pc:docMk/>
          <pc:sldMk cId="0" sldId="264"/>
        </pc:sldMkLst>
      </pc:sldChg>
      <pc:sldChg chg="add">
        <pc:chgData name="Chuanxiong Guo" userId="5276411cffd89f01" providerId="LiveId" clId="{521CAECC-B208-44E2-BA33-2CB2E22F9D74}" dt="2019-05-11T08:47:36.651" v="2757"/>
        <pc:sldMkLst>
          <pc:docMk/>
          <pc:sldMk cId="0" sldId="265"/>
        </pc:sldMkLst>
      </pc:sldChg>
      <pc:sldChg chg="add">
        <pc:chgData name="Chuanxiong Guo" userId="5276411cffd89f01" providerId="LiveId" clId="{521CAECC-B208-44E2-BA33-2CB2E22F9D74}" dt="2019-05-11T08:47:36.651" v="2757"/>
        <pc:sldMkLst>
          <pc:docMk/>
          <pc:sldMk cId="0" sldId="266"/>
        </pc:sldMkLst>
      </pc:sldChg>
      <pc:sldChg chg="add">
        <pc:chgData name="Chuanxiong Guo" userId="5276411cffd89f01" providerId="LiveId" clId="{521CAECC-B208-44E2-BA33-2CB2E22F9D74}" dt="2019-05-11T08:47:36.651" v="2757"/>
        <pc:sldMkLst>
          <pc:docMk/>
          <pc:sldMk cId="0" sldId="267"/>
        </pc:sldMkLst>
      </pc:sldChg>
      <pc:sldChg chg="add">
        <pc:chgData name="Chuanxiong Guo" userId="5276411cffd89f01" providerId="LiveId" clId="{521CAECC-B208-44E2-BA33-2CB2E22F9D74}" dt="2019-05-11T08:47:36.651" v="2757"/>
        <pc:sldMkLst>
          <pc:docMk/>
          <pc:sldMk cId="0" sldId="268"/>
        </pc:sldMkLst>
      </pc:sldChg>
      <pc:sldChg chg="add">
        <pc:chgData name="Chuanxiong Guo" userId="5276411cffd89f01" providerId="LiveId" clId="{521CAECC-B208-44E2-BA33-2CB2E22F9D74}" dt="2019-05-11T08:47:36.651" v="2757"/>
        <pc:sldMkLst>
          <pc:docMk/>
          <pc:sldMk cId="0" sldId="269"/>
        </pc:sldMkLst>
      </pc:sldChg>
      <pc:sldChg chg="add">
        <pc:chgData name="Chuanxiong Guo" userId="5276411cffd89f01" providerId="LiveId" clId="{521CAECC-B208-44E2-BA33-2CB2E22F9D74}" dt="2019-05-11T08:47:36.651" v="2757"/>
        <pc:sldMkLst>
          <pc:docMk/>
          <pc:sldMk cId="0" sldId="270"/>
        </pc:sldMkLst>
      </pc:sldChg>
      <pc:sldChg chg="add setBg">
        <pc:chgData name="Chuanxiong Guo" userId="5276411cffd89f01" providerId="LiveId" clId="{521CAECC-B208-44E2-BA33-2CB2E22F9D74}" dt="2019-05-11T09:20:41.450" v="2892"/>
        <pc:sldMkLst>
          <pc:docMk/>
          <pc:sldMk cId="2461660346" sldId="271"/>
        </pc:sldMkLst>
      </pc:sldChg>
      <pc:sldChg chg="add setBg">
        <pc:chgData name="Chuanxiong Guo" userId="5276411cffd89f01" providerId="LiveId" clId="{521CAECC-B208-44E2-BA33-2CB2E22F9D74}" dt="2019-05-11T09:22:23.885" v="2893"/>
        <pc:sldMkLst>
          <pc:docMk/>
          <pc:sldMk cId="0" sldId="279"/>
        </pc:sldMkLst>
      </pc:sldChg>
      <pc:sldChg chg="add setBg">
        <pc:chgData name="Chuanxiong Guo" userId="5276411cffd89f01" providerId="LiveId" clId="{521CAECC-B208-44E2-BA33-2CB2E22F9D74}" dt="2019-05-11T09:22:23.885" v="2893"/>
        <pc:sldMkLst>
          <pc:docMk/>
          <pc:sldMk cId="0" sldId="280"/>
        </pc:sldMkLst>
      </pc:sldChg>
      <pc:sldChg chg="add setBg">
        <pc:chgData name="Chuanxiong Guo" userId="5276411cffd89f01" providerId="LiveId" clId="{521CAECC-B208-44E2-BA33-2CB2E22F9D74}" dt="2019-05-11T09:22:56.277" v="2894"/>
        <pc:sldMkLst>
          <pc:docMk/>
          <pc:sldMk cId="0" sldId="281"/>
        </pc:sldMkLst>
      </pc:sldChg>
      <pc:sldChg chg="add setBg">
        <pc:chgData name="Chuanxiong Guo" userId="5276411cffd89f01" providerId="LiveId" clId="{521CAECC-B208-44E2-BA33-2CB2E22F9D74}" dt="2019-05-11T09:22:56.277" v="2894"/>
        <pc:sldMkLst>
          <pc:docMk/>
          <pc:sldMk cId="0" sldId="282"/>
        </pc:sldMkLst>
      </pc:sldChg>
      <pc:sldChg chg="add setBg">
        <pc:chgData name="Chuanxiong Guo" userId="5276411cffd89f01" providerId="LiveId" clId="{521CAECC-B208-44E2-BA33-2CB2E22F9D74}" dt="2019-05-11T09:22:56.277" v="2894"/>
        <pc:sldMkLst>
          <pc:docMk/>
          <pc:sldMk cId="2773064935" sldId="283"/>
        </pc:sldMkLst>
      </pc:sldChg>
      <pc:sldChg chg="modSp add">
        <pc:chgData name="Chuanxiong Guo" userId="5276411cffd89f01" providerId="LiveId" clId="{521CAECC-B208-44E2-BA33-2CB2E22F9D74}" dt="2019-05-11T08:13:14.354" v="2054" actId="20577"/>
        <pc:sldMkLst>
          <pc:docMk/>
          <pc:sldMk cId="3326335257" sldId="417"/>
        </pc:sldMkLst>
        <pc:spChg chg="mod">
          <ac:chgData name="Chuanxiong Guo" userId="5276411cffd89f01" providerId="LiveId" clId="{521CAECC-B208-44E2-BA33-2CB2E22F9D74}" dt="2019-05-11T08:13:14.354" v="2054" actId="20577"/>
          <ac:spMkLst>
            <pc:docMk/>
            <pc:sldMk cId="3326335257" sldId="417"/>
            <ac:spMk id="2" creationId="{00000000-0000-0000-0000-000000000000}"/>
          </ac:spMkLst>
        </pc:spChg>
      </pc:sldChg>
      <pc:sldChg chg="modSp add">
        <pc:chgData name="Chuanxiong Guo" userId="5276411cffd89f01" providerId="LiveId" clId="{521CAECC-B208-44E2-BA33-2CB2E22F9D74}" dt="2019-05-11T09:07:41.970" v="2800" actId="207"/>
        <pc:sldMkLst>
          <pc:docMk/>
          <pc:sldMk cId="1617278012" sldId="418"/>
        </pc:sldMkLst>
        <pc:spChg chg="mod">
          <ac:chgData name="Chuanxiong Guo" userId="5276411cffd89f01" providerId="LiveId" clId="{521CAECC-B208-44E2-BA33-2CB2E22F9D74}" dt="2019-05-11T08:13:44.223" v="2080" actId="20577"/>
          <ac:spMkLst>
            <pc:docMk/>
            <pc:sldMk cId="1617278012" sldId="418"/>
            <ac:spMk id="2" creationId="{44883B9B-08C9-4912-A6EB-2DBBC11C2F08}"/>
          </ac:spMkLst>
        </pc:spChg>
        <pc:spChg chg="mod">
          <ac:chgData name="Chuanxiong Guo" userId="5276411cffd89f01" providerId="LiveId" clId="{521CAECC-B208-44E2-BA33-2CB2E22F9D74}" dt="2019-05-11T09:07:41.970" v="2800" actId="207"/>
          <ac:spMkLst>
            <pc:docMk/>
            <pc:sldMk cId="1617278012" sldId="418"/>
            <ac:spMk id="3" creationId="{D93578F4-D7B8-4D00-B614-1AA6AE0D9CFD}"/>
          </ac:spMkLst>
        </pc:spChg>
      </pc:sldChg>
      <pc:sldChg chg="addSp delSp modSp add">
        <pc:chgData name="Chuanxiong Guo" userId="5276411cffd89f01" providerId="LiveId" clId="{521CAECC-B208-44E2-BA33-2CB2E22F9D74}" dt="2019-05-11T08:41:38.661" v="2629" actId="1076"/>
        <pc:sldMkLst>
          <pc:docMk/>
          <pc:sldMk cId="1504267347" sldId="419"/>
        </pc:sldMkLst>
        <pc:spChg chg="mod">
          <ac:chgData name="Chuanxiong Guo" userId="5276411cffd89f01" providerId="LiveId" clId="{521CAECC-B208-44E2-BA33-2CB2E22F9D74}" dt="2019-05-11T08:22:48.408" v="2539" actId="20577"/>
          <ac:spMkLst>
            <pc:docMk/>
            <pc:sldMk cId="1504267347" sldId="419"/>
            <ac:spMk id="2" creationId="{BE3B0B4E-2F79-4A4D-A5FC-4543092732BD}"/>
          </ac:spMkLst>
        </pc:spChg>
        <pc:spChg chg="del">
          <ac:chgData name="Chuanxiong Guo" userId="5276411cffd89f01" providerId="LiveId" clId="{521CAECC-B208-44E2-BA33-2CB2E22F9D74}" dt="2019-05-11T08:23:17.319" v="2542" actId="478"/>
          <ac:spMkLst>
            <pc:docMk/>
            <pc:sldMk cId="1504267347" sldId="419"/>
            <ac:spMk id="3" creationId="{9AC482DC-CB3B-4789-A4DE-D73FD2A4A5BE}"/>
          </ac:spMkLst>
        </pc:spChg>
        <pc:spChg chg="add mod">
          <ac:chgData name="Chuanxiong Guo" userId="5276411cffd89f01" providerId="LiveId" clId="{521CAECC-B208-44E2-BA33-2CB2E22F9D74}" dt="2019-05-11T08:41:12.534" v="2598" actId="1076"/>
          <ac:spMkLst>
            <pc:docMk/>
            <pc:sldMk cId="1504267347" sldId="419"/>
            <ac:spMk id="5" creationId="{0FA88D34-9DC8-47F6-B9DB-8AF4301FC1EB}"/>
          </ac:spMkLst>
        </pc:spChg>
        <pc:spChg chg="add mod">
          <ac:chgData name="Chuanxiong Guo" userId="5276411cffd89f01" providerId="LiveId" clId="{521CAECC-B208-44E2-BA33-2CB2E22F9D74}" dt="2019-05-11T08:41:12.534" v="2598" actId="1076"/>
          <ac:spMkLst>
            <pc:docMk/>
            <pc:sldMk cId="1504267347" sldId="419"/>
            <ac:spMk id="6" creationId="{2D7D1F9B-5C45-4460-8F1B-9970DF063D68}"/>
          </ac:spMkLst>
        </pc:spChg>
        <pc:spChg chg="add mod">
          <ac:chgData name="Chuanxiong Guo" userId="5276411cffd89f01" providerId="LiveId" clId="{521CAECC-B208-44E2-BA33-2CB2E22F9D74}" dt="2019-05-11T08:41:12.534" v="2598" actId="1076"/>
          <ac:spMkLst>
            <pc:docMk/>
            <pc:sldMk cId="1504267347" sldId="419"/>
            <ac:spMk id="7" creationId="{9EB1112B-094A-4D67-85AE-F1E493D4D261}"/>
          </ac:spMkLst>
        </pc:spChg>
        <pc:spChg chg="add mod">
          <ac:chgData name="Chuanxiong Guo" userId="5276411cffd89f01" providerId="LiveId" clId="{521CAECC-B208-44E2-BA33-2CB2E22F9D74}" dt="2019-05-11T08:41:12.534" v="2598" actId="1076"/>
          <ac:spMkLst>
            <pc:docMk/>
            <pc:sldMk cId="1504267347" sldId="419"/>
            <ac:spMk id="8" creationId="{865B403A-0579-4A98-B488-0DEA53A48C2E}"/>
          </ac:spMkLst>
        </pc:spChg>
        <pc:spChg chg="add mod">
          <ac:chgData name="Chuanxiong Guo" userId="5276411cffd89f01" providerId="LiveId" clId="{521CAECC-B208-44E2-BA33-2CB2E22F9D74}" dt="2019-05-11T08:41:12.534" v="2598" actId="1076"/>
          <ac:spMkLst>
            <pc:docMk/>
            <pc:sldMk cId="1504267347" sldId="419"/>
            <ac:spMk id="9" creationId="{1AFA025A-FCEE-4FE4-946A-D8FA721C8924}"/>
          </ac:spMkLst>
        </pc:spChg>
        <pc:spChg chg="add mod">
          <ac:chgData name="Chuanxiong Guo" userId="5276411cffd89f01" providerId="LiveId" clId="{521CAECC-B208-44E2-BA33-2CB2E22F9D74}" dt="2019-05-11T08:41:12.534" v="2598" actId="1076"/>
          <ac:spMkLst>
            <pc:docMk/>
            <pc:sldMk cId="1504267347" sldId="419"/>
            <ac:spMk id="10" creationId="{471500EA-3495-4396-9239-08109BF9CF14}"/>
          </ac:spMkLst>
        </pc:spChg>
        <pc:spChg chg="add mod ord">
          <ac:chgData name="Chuanxiong Guo" userId="5276411cffd89f01" providerId="LiveId" clId="{521CAECC-B208-44E2-BA33-2CB2E22F9D74}" dt="2019-05-11T08:41:12.534" v="2598" actId="1076"/>
          <ac:spMkLst>
            <pc:docMk/>
            <pc:sldMk cId="1504267347" sldId="419"/>
            <ac:spMk id="11" creationId="{995F4476-1E42-4D1B-8ACE-340A638DDF35}"/>
          </ac:spMkLst>
        </pc:spChg>
        <pc:spChg chg="add mod">
          <ac:chgData name="Chuanxiong Guo" userId="5276411cffd89f01" providerId="LiveId" clId="{521CAECC-B208-44E2-BA33-2CB2E22F9D74}" dt="2019-05-11T08:41:12.534" v="2598" actId="1076"/>
          <ac:spMkLst>
            <pc:docMk/>
            <pc:sldMk cId="1504267347" sldId="419"/>
            <ac:spMk id="12" creationId="{7577BE47-039D-499A-AB55-39B0CE74C4CA}"/>
          </ac:spMkLst>
        </pc:spChg>
        <pc:spChg chg="add mod">
          <ac:chgData name="Chuanxiong Guo" userId="5276411cffd89f01" providerId="LiveId" clId="{521CAECC-B208-44E2-BA33-2CB2E22F9D74}" dt="2019-05-11T08:41:12.534" v="2598" actId="1076"/>
          <ac:spMkLst>
            <pc:docMk/>
            <pc:sldMk cId="1504267347" sldId="419"/>
            <ac:spMk id="13" creationId="{6393B365-F4EF-40CD-B316-E01AEEE9FAD3}"/>
          </ac:spMkLst>
        </pc:spChg>
        <pc:spChg chg="add mod">
          <ac:chgData name="Chuanxiong Guo" userId="5276411cffd89f01" providerId="LiveId" clId="{521CAECC-B208-44E2-BA33-2CB2E22F9D74}" dt="2019-05-11T08:41:12.534" v="2598" actId="1076"/>
          <ac:spMkLst>
            <pc:docMk/>
            <pc:sldMk cId="1504267347" sldId="419"/>
            <ac:spMk id="14" creationId="{FDB2446A-2CE4-4C6E-A462-38BABB1CD1AE}"/>
          </ac:spMkLst>
        </pc:spChg>
        <pc:spChg chg="add mod">
          <ac:chgData name="Chuanxiong Guo" userId="5276411cffd89f01" providerId="LiveId" clId="{521CAECC-B208-44E2-BA33-2CB2E22F9D74}" dt="2019-05-11T08:41:12.534" v="2598" actId="1076"/>
          <ac:spMkLst>
            <pc:docMk/>
            <pc:sldMk cId="1504267347" sldId="419"/>
            <ac:spMk id="15" creationId="{F94689A7-166E-405A-A6BE-3107BF7817D7}"/>
          </ac:spMkLst>
        </pc:spChg>
        <pc:spChg chg="add mod">
          <ac:chgData name="Chuanxiong Guo" userId="5276411cffd89f01" providerId="LiveId" clId="{521CAECC-B208-44E2-BA33-2CB2E22F9D74}" dt="2019-05-11T08:41:12.534" v="2598" actId="1076"/>
          <ac:spMkLst>
            <pc:docMk/>
            <pc:sldMk cId="1504267347" sldId="419"/>
            <ac:spMk id="16" creationId="{47B580BC-565B-48FD-B056-C928CE8B4F97}"/>
          </ac:spMkLst>
        </pc:spChg>
        <pc:spChg chg="add mod">
          <ac:chgData name="Chuanxiong Guo" userId="5276411cffd89f01" providerId="LiveId" clId="{521CAECC-B208-44E2-BA33-2CB2E22F9D74}" dt="2019-05-11T08:41:22.038" v="2615" actId="20577"/>
          <ac:spMkLst>
            <pc:docMk/>
            <pc:sldMk cId="1504267347" sldId="419"/>
            <ac:spMk id="17" creationId="{8EA06D02-EA08-47C3-A85F-960CED39294F}"/>
          </ac:spMkLst>
        </pc:spChg>
        <pc:spChg chg="add mod">
          <ac:chgData name="Chuanxiong Guo" userId="5276411cffd89f01" providerId="LiveId" clId="{521CAECC-B208-44E2-BA33-2CB2E22F9D74}" dt="2019-05-11T08:41:38.661" v="2629" actId="1076"/>
          <ac:spMkLst>
            <pc:docMk/>
            <pc:sldMk cId="1504267347" sldId="419"/>
            <ac:spMk id="18" creationId="{6F69E1EA-B1BD-4C71-A0F3-CB7176C132E1}"/>
          </ac:spMkLst>
        </pc:spChg>
        <pc:picChg chg="add mod">
          <ac:chgData name="Chuanxiong Guo" userId="5276411cffd89f01" providerId="LiveId" clId="{521CAECC-B208-44E2-BA33-2CB2E22F9D74}" dt="2019-05-11T08:41:08.341" v="2597" actId="1076"/>
          <ac:picMkLst>
            <pc:docMk/>
            <pc:sldMk cId="1504267347" sldId="419"/>
            <ac:picMk id="4" creationId="{1328A287-47C9-4FFD-8FF8-EF6D06458498}"/>
          </ac:picMkLst>
        </pc:picChg>
      </pc:sldChg>
      <pc:sldChg chg="add">
        <pc:chgData name="Chuanxiong Guo" userId="5276411cffd89f01" providerId="LiveId" clId="{521CAECC-B208-44E2-BA33-2CB2E22F9D74}" dt="2019-05-11T08:47:36.651" v="2757"/>
        <pc:sldMkLst>
          <pc:docMk/>
          <pc:sldMk cId="0" sldId="420"/>
        </pc:sldMkLst>
      </pc:sldChg>
      <pc:sldChg chg="add">
        <pc:chgData name="Chuanxiong Guo" userId="5276411cffd89f01" providerId="LiveId" clId="{521CAECC-B208-44E2-BA33-2CB2E22F9D74}" dt="2019-05-11T08:47:36.651" v="2757"/>
        <pc:sldMkLst>
          <pc:docMk/>
          <pc:sldMk cId="0" sldId="421"/>
        </pc:sldMkLst>
      </pc:sldChg>
      <pc:sldChg chg="add">
        <pc:chgData name="Chuanxiong Guo" userId="5276411cffd89f01" providerId="LiveId" clId="{521CAECC-B208-44E2-BA33-2CB2E22F9D74}" dt="2019-05-11T08:47:36.651" v="2757"/>
        <pc:sldMkLst>
          <pc:docMk/>
          <pc:sldMk cId="0" sldId="422"/>
        </pc:sldMkLst>
      </pc:sldChg>
      <pc:sldChg chg="modSp add">
        <pc:chgData name="Chuanxiong Guo" userId="5276411cffd89f01" providerId="LiveId" clId="{521CAECC-B208-44E2-BA33-2CB2E22F9D74}" dt="2019-05-11T09:08:14.922" v="2802" actId="207"/>
        <pc:sldMkLst>
          <pc:docMk/>
          <pc:sldMk cId="260747400" sldId="423"/>
        </pc:sldMkLst>
        <pc:spChg chg="mod">
          <ac:chgData name="Chuanxiong Guo" userId="5276411cffd89f01" providerId="LiveId" clId="{521CAECC-B208-44E2-BA33-2CB2E22F9D74}" dt="2019-05-11T09:08:14.922" v="2802" actId="207"/>
          <ac:spMkLst>
            <pc:docMk/>
            <pc:sldMk cId="260747400" sldId="423"/>
            <ac:spMk id="3" creationId="{96A9C3EF-4D9D-4FAB-B420-EBE69CDCEC47}"/>
          </ac:spMkLst>
        </pc:spChg>
      </pc:sldChg>
      <pc:sldChg chg="modSp add">
        <pc:chgData name="Chuanxiong Guo" userId="5276411cffd89f01" providerId="LiveId" clId="{521CAECC-B208-44E2-BA33-2CB2E22F9D74}" dt="2019-05-11T09:10:20.433" v="2808" actId="114"/>
        <pc:sldMkLst>
          <pc:docMk/>
          <pc:sldMk cId="2235140105" sldId="424"/>
        </pc:sldMkLst>
        <pc:spChg chg="mod">
          <ac:chgData name="Chuanxiong Guo" userId="5276411cffd89f01" providerId="LiveId" clId="{521CAECC-B208-44E2-BA33-2CB2E22F9D74}" dt="2019-05-11T09:10:20.433" v="2808" actId="114"/>
          <ac:spMkLst>
            <pc:docMk/>
            <pc:sldMk cId="2235140105" sldId="424"/>
            <ac:spMk id="3" creationId="{96A9C3EF-4D9D-4FAB-B420-EBE69CDCEC47}"/>
          </ac:spMkLst>
        </pc:spChg>
      </pc:sldChg>
      <pc:sldChg chg="modSp add setBg">
        <pc:chgData name="Chuanxiong Guo" userId="5276411cffd89f01" providerId="LiveId" clId="{521CAECC-B208-44E2-BA33-2CB2E22F9D74}" dt="2019-05-11T09:15:43.965" v="2814" actId="14100"/>
        <pc:sldMkLst>
          <pc:docMk/>
          <pc:sldMk cId="0" sldId="425"/>
        </pc:sldMkLst>
        <pc:spChg chg="mod">
          <ac:chgData name="Chuanxiong Guo" userId="5276411cffd89f01" providerId="LiveId" clId="{521CAECC-B208-44E2-BA33-2CB2E22F9D74}" dt="2019-05-11T09:15:43.965" v="2814" actId="14100"/>
          <ac:spMkLst>
            <pc:docMk/>
            <pc:sldMk cId="0" sldId="425"/>
            <ac:spMk id="8" creationId="{39857C61-EC8D-2C49-88CE-7768BBDCF958}"/>
          </ac:spMkLst>
        </pc:spChg>
        <pc:spChg chg="mod">
          <ac:chgData name="Chuanxiong Guo" userId="5276411cffd89f01" providerId="LiveId" clId="{521CAECC-B208-44E2-BA33-2CB2E22F9D74}" dt="2019-05-11T09:15:11.738" v="2811" actId="6549"/>
          <ac:spMkLst>
            <pc:docMk/>
            <pc:sldMk cId="0" sldId="425"/>
            <ac:spMk id="128" creationId="{00000000-0000-0000-0000-000000000000}"/>
          </ac:spMkLst>
        </pc:spChg>
      </pc:sldChg>
      <pc:sldChg chg="add setBg">
        <pc:chgData name="Chuanxiong Guo" userId="5276411cffd89f01" providerId="LiveId" clId="{521CAECC-B208-44E2-BA33-2CB2E22F9D74}" dt="2019-05-11T09:14:49.474" v="2809"/>
        <pc:sldMkLst>
          <pc:docMk/>
          <pc:sldMk cId="0" sldId="426"/>
        </pc:sldMkLst>
      </pc:sldChg>
      <pc:sldChg chg="add del setBg">
        <pc:chgData name="Chuanxiong Guo" userId="5276411cffd89f01" providerId="LiveId" clId="{521CAECC-B208-44E2-BA33-2CB2E22F9D74}" dt="2019-05-11T09:16:40.570" v="2815" actId="2696"/>
        <pc:sldMkLst>
          <pc:docMk/>
          <pc:sldMk cId="0" sldId="427"/>
        </pc:sldMkLst>
      </pc:sldChg>
      <pc:sldChg chg="add setBg">
        <pc:chgData name="Chuanxiong Guo" userId="5276411cffd89f01" providerId="LiveId" clId="{521CAECC-B208-44E2-BA33-2CB2E22F9D74}" dt="2019-05-11T09:14:49.474" v="2809"/>
        <pc:sldMkLst>
          <pc:docMk/>
          <pc:sldMk cId="0" sldId="428"/>
        </pc:sldMkLst>
      </pc:sldChg>
      <pc:sldChg chg="modSp add setBg">
        <pc:chgData name="Chuanxiong Guo" userId="5276411cffd89f01" providerId="LiveId" clId="{521CAECC-B208-44E2-BA33-2CB2E22F9D74}" dt="2019-05-11T09:19:40.325" v="2890" actId="1076"/>
        <pc:sldMkLst>
          <pc:docMk/>
          <pc:sldMk cId="0" sldId="429"/>
        </pc:sldMkLst>
        <pc:spChg chg="mod">
          <ac:chgData name="Chuanxiong Guo" userId="5276411cffd89f01" providerId="LiveId" clId="{521CAECC-B208-44E2-BA33-2CB2E22F9D74}" dt="2019-05-11T09:19:11.045" v="2889" actId="6549"/>
          <ac:spMkLst>
            <pc:docMk/>
            <pc:sldMk cId="0" sldId="429"/>
            <ac:spMk id="163" creationId="{00000000-0000-0000-0000-000000000000}"/>
          </ac:spMkLst>
        </pc:spChg>
        <pc:spChg chg="mod">
          <ac:chgData name="Chuanxiong Guo" userId="5276411cffd89f01" providerId="LiveId" clId="{521CAECC-B208-44E2-BA33-2CB2E22F9D74}" dt="2019-05-11T09:19:40.325" v="2890" actId="1076"/>
          <ac:spMkLst>
            <pc:docMk/>
            <pc:sldMk cId="0" sldId="429"/>
            <ac:spMk id="166" creationId="{00000000-0000-0000-0000-000000000000}"/>
          </ac:spMkLst>
        </pc:spChg>
      </pc:sldChg>
      <pc:sldChg chg="add setBg">
        <pc:chgData name="Chuanxiong Guo" userId="5276411cffd89f01" providerId="LiveId" clId="{521CAECC-B208-44E2-BA33-2CB2E22F9D74}" dt="2019-05-11T09:14:49.474" v="2809"/>
        <pc:sldMkLst>
          <pc:docMk/>
          <pc:sldMk cId="2831010593" sldId="430"/>
        </pc:sldMkLst>
      </pc:sldChg>
      <pc:sldChg chg="add del setBg">
        <pc:chgData name="Chuanxiong Guo" userId="5276411cffd89f01" providerId="LiveId" clId="{521CAECC-B208-44E2-BA33-2CB2E22F9D74}" dt="2019-05-11T09:20:00.116" v="2891" actId="2696"/>
        <pc:sldMkLst>
          <pc:docMk/>
          <pc:sldMk cId="0" sldId="431"/>
        </pc:sldMkLst>
      </pc:sldChg>
      <pc:sldChg chg="add del setBg">
        <pc:chgData name="Chuanxiong Guo" userId="5276411cffd89f01" providerId="LiveId" clId="{521CAECC-B208-44E2-BA33-2CB2E22F9D74}" dt="2019-05-11T09:14:55.287" v="2810" actId="2696"/>
        <pc:sldMkLst>
          <pc:docMk/>
          <pc:sldMk cId="0" sldId="432"/>
        </pc:sldMkLst>
      </pc:sldChg>
      <pc:sldChg chg="add setBg">
        <pc:chgData name="Chuanxiong Guo" userId="5276411cffd89f01" providerId="LiveId" clId="{521CAECC-B208-44E2-BA33-2CB2E22F9D74}" dt="2019-05-11T09:14:49.474" v="2809"/>
        <pc:sldMkLst>
          <pc:docMk/>
          <pc:sldMk cId="2541062216" sldId="433"/>
        </pc:sldMkLst>
      </pc:sldChg>
      <pc:sldChg chg="add setBg">
        <pc:chgData name="Chuanxiong Guo" userId="5276411cffd89f01" providerId="LiveId" clId="{521CAECC-B208-44E2-BA33-2CB2E22F9D74}" dt="2019-05-11T09:14:49.474" v="2809"/>
        <pc:sldMkLst>
          <pc:docMk/>
          <pc:sldMk cId="923385865" sldId="434"/>
        </pc:sldMkLst>
      </pc:sldChg>
      <pc:sldChg chg="add setBg">
        <pc:chgData name="Chuanxiong Guo" userId="5276411cffd89f01" providerId="LiveId" clId="{521CAECC-B208-44E2-BA33-2CB2E22F9D74}" dt="2019-05-11T09:14:49.474" v="2809"/>
        <pc:sldMkLst>
          <pc:docMk/>
          <pc:sldMk cId="1879918305" sldId="435"/>
        </pc:sldMkLst>
      </pc:sldChg>
      <pc:sldChg chg="add setBg">
        <pc:chgData name="Chuanxiong Guo" userId="5276411cffd89f01" providerId="LiveId" clId="{521CAECC-B208-44E2-BA33-2CB2E22F9D74}" dt="2019-05-11T09:14:49.474" v="2809"/>
        <pc:sldMkLst>
          <pc:docMk/>
          <pc:sldMk cId="729228975" sldId="436"/>
        </pc:sldMkLst>
      </pc:sldChg>
      <pc:sldChg chg="del">
        <pc:chgData name="Chuanxiong Guo" userId="5276411cffd89f01" providerId="LiveId" clId="{521CAECC-B208-44E2-BA33-2CB2E22F9D74}" dt="2019-05-11T09:23:19.580" v="2895" actId="2696"/>
        <pc:sldMkLst>
          <pc:docMk/>
          <pc:sldMk cId="450982525" sldId="437"/>
        </pc:sldMkLst>
      </pc:sldChg>
      <pc:sldChg chg="delSp modSp add del">
        <pc:chgData name="Chuanxiong Guo" userId="5276411cffd89f01" providerId="LiveId" clId="{521CAECC-B208-44E2-BA33-2CB2E22F9D74}" dt="2019-05-11T09:18:57.865" v="2888" actId="2696"/>
        <pc:sldMkLst>
          <pc:docMk/>
          <pc:sldMk cId="4018328020" sldId="437"/>
        </pc:sldMkLst>
        <pc:spChg chg="mod">
          <ac:chgData name="Chuanxiong Guo" userId="5276411cffd89f01" providerId="LiveId" clId="{521CAECC-B208-44E2-BA33-2CB2E22F9D74}" dt="2019-05-11T09:18:40.845" v="2886" actId="20577"/>
          <ac:spMkLst>
            <pc:docMk/>
            <pc:sldMk cId="4018328020" sldId="437"/>
            <ac:spMk id="2" creationId="{30E68580-9A3D-442B-BD72-E5673B2787A3}"/>
          </ac:spMkLst>
        </pc:spChg>
        <pc:spChg chg="del">
          <ac:chgData name="Chuanxiong Guo" userId="5276411cffd89f01" providerId="LiveId" clId="{521CAECC-B208-44E2-BA33-2CB2E22F9D74}" dt="2019-05-11T09:18:48.450" v="2887" actId="478"/>
          <ac:spMkLst>
            <pc:docMk/>
            <pc:sldMk cId="4018328020" sldId="437"/>
            <ac:spMk id="3" creationId="{904EE2AB-D902-4D20-B931-7CF4D2E08809}"/>
          </ac:spMkLst>
        </pc:spChg>
      </pc:sldChg>
      <pc:sldChg chg="del">
        <pc:chgData name="Chuanxiong Guo" userId="5276411cffd89f01" providerId="LiveId" clId="{521CAECC-B208-44E2-BA33-2CB2E22F9D74}" dt="2019-05-11T09:23:24.229" v="2896" actId="2696"/>
        <pc:sldMkLst>
          <pc:docMk/>
          <pc:sldMk cId="1751359116" sldId="438"/>
        </pc:sldMkLst>
      </pc:sldChg>
      <pc:sldChg chg="del">
        <pc:chgData name="Chuanxiong Guo" userId="5276411cffd89f01" providerId="LiveId" clId="{521CAECC-B208-44E2-BA33-2CB2E22F9D74}" dt="2019-05-11T09:23:27.128" v="2897" actId="2696"/>
        <pc:sldMkLst>
          <pc:docMk/>
          <pc:sldMk cId="2436956900" sldId="439"/>
        </pc:sldMkLst>
      </pc:sldChg>
    </pc:docChg>
  </pc:docChgLst>
  <pc:docChgLst>
    <pc:chgData name="Chuanxiong Guo" userId="5276411cffd89f01" providerId="LiveId" clId="{7D9C119C-3A3E-284B-B0A5-46CDBED4B212}"/>
    <pc:docChg chg="undo custSel addSld delSld modSld sldOrd modShowInfo">
      <pc:chgData name="Chuanxiong Guo" userId="5276411cffd89f01" providerId="LiveId" clId="{7D9C119C-3A3E-284B-B0A5-46CDBED4B212}" dt="2021-06-26T02:51:43.450" v="3879" actId="20577"/>
      <pc:docMkLst>
        <pc:docMk/>
      </pc:docMkLst>
      <pc:sldChg chg="addSp modSp mod">
        <pc:chgData name="Chuanxiong Guo" userId="5276411cffd89f01" providerId="LiveId" clId="{7D9C119C-3A3E-284B-B0A5-46CDBED4B212}" dt="2021-06-24T02:56:10.807" v="3073" actId="1076"/>
        <pc:sldMkLst>
          <pc:docMk/>
          <pc:sldMk cId="3711803451" sldId="256"/>
        </pc:sldMkLst>
        <pc:spChg chg="add mod">
          <ac:chgData name="Chuanxiong Guo" userId="5276411cffd89f01" providerId="LiveId" clId="{7D9C119C-3A3E-284B-B0A5-46CDBED4B212}" dt="2021-06-24T02:56:06.791" v="3072" actId="1076"/>
          <ac:spMkLst>
            <pc:docMk/>
            <pc:sldMk cId="3711803451" sldId="256"/>
            <ac:spMk id="5" creationId="{2D9EA9DA-039A-BC42-828C-B2B789569998}"/>
          </ac:spMkLst>
        </pc:spChg>
        <pc:spChg chg="mod">
          <ac:chgData name="Chuanxiong Guo" userId="5276411cffd89f01" providerId="LiveId" clId="{7D9C119C-3A3E-284B-B0A5-46CDBED4B212}" dt="2021-06-24T02:55:22.285" v="3065" actId="1076"/>
          <ac:spMkLst>
            <pc:docMk/>
            <pc:sldMk cId="3711803451" sldId="256"/>
            <ac:spMk id="8" creationId="{F86F4331-3984-4285-B87D-68EC53596C6B}"/>
          </ac:spMkLst>
        </pc:spChg>
        <pc:picChg chg="mod">
          <ac:chgData name="Chuanxiong Guo" userId="5276411cffd89f01" providerId="LiveId" clId="{7D9C119C-3A3E-284B-B0A5-46CDBED4B212}" dt="2021-06-24T02:56:10.807" v="3073" actId="1076"/>
          <ac:picMkLst>
            <pc:docMk/>
            <pc:sldMk cId="3711803451" sldId="256"/>
            <ac:picMk id="7" creationId="{6D6ED884-D23B-46E7-A807-CA1B09FB0A0E}"/>
          </ac:picMkLst>
        </pc:picChg>
      </pc:sldChg>
      <pc:sldChg chg="modSp mod">
        <pc:chgData name="Chuanxiong Guo" userId="5276411cffd89f01" providerId="LiveId" clId="{7D9C119C-3A3E-284B-B0A5-46CDBED4B212}" dt="2021-06-22T14:59:03.301" v="2571" actId="20577"/>
        <pc:sldMkLst>
          <pc:docMk/>
          <pc:sldMk cId="408383991" sldId="261"/>
        </pc:sldMkLst>
        <pc:spChg chg="mod">
          <ac:chgData name="Chuanxiong Guo" userId="5276411cffd89f01" providerId="LiveId" clId="{7D9C119C-3A3E-284B-B0A5-46CDBED4B212}" dt="2021-06-22T14:59:03.301" v="2571" actId="20577"/>
          <ac:spMkLst>
            <pc:docMk/>
            <pc:sldMk cId="408383991" sldId="261"/>
            <ac:spMk id="3" creationId="{96A9C3EF-4D9D-4FAB-B420-EBE69CDCEC47}"/>
          </ac:spMkLst>
        </pc:spChg>
      </pc:sldChg>
      <pc:sldChg chg="del">
        <pc:chgData name="Chuanxiong Guo" userId="5276411cffd89f01" providerId="LiveId" clId="{7D9C119C-3A3E-284B-B0A5-46CDBED4B212}" dt="2021-06-22T14:53:40.179" v="2559" actId="2696"/>
        <pc:sldMkLst>
          <pc:docMk/>
          <pc:sldMk cId="186482238" sldId="262"/>
        </pc:sldMkLst>
      </pc:sldChg>
      <pc:sldChg chg="add setBg">
        <pc:chgData name="Chuanxiong Guo" userId="5276411cffd89f01" providerId="LiveId" clId="{7D9C119C-3A3E-284B-B0A5-46CDBED4B212}" dt="2021-06-21T08:05:43.260" v="0"/>
        <pc:sldMkLst>
          <pc:docMk/>
          <pc:sldMk cId="0" sldId="267"/>
        </pc:sldMkLst>
      </pc:sldChg>
      <pc:sldChg chg="add setBg">
        <pc:chgData name="Chuanxiong Guo" userId="5276411cffd89f01" providerId="LiveId" clId="{7D9C119C-3A3E-284B-B0A5-46CDBED4B212}" dt="2021-06-21T08:05:43.260" v="0"/>
        <pc:sldMkLst>
          <pc:docMk/>
          <pc:sldMk cId="0" sldId="268"/>
        </pc:sldMkLst>
      </pc:sldChg>
      <pc:sldChg chg="add">
        <pc:chgData name="Chuanxiong Guo" userId="5276411cffd89f01" providerId="LiveId" clId="{7D9C119C-3A3E-284B-B0A5-46CDBED4B212}" dt="2021-06-21T08:05:43.260" v="0"/>
        <pc:sldMkLst>
          <pc:docMk/>
          <pc:sldMk cId="1247393972" sldId="302"/>
        </pc:sldMkLst>
      </pc:sldChg>
      <pc:sldChg chg="delSp modSp add mod delAnim">
        <pc:chgData name="Chuanxiong Guo" userId="5276411cffd89f01" providerId="LiveId" clId="{7D9C119C-3A3E-284B-B0A5-46CDBED4B212}" dt="2021-06-23T15:49:52.393" v="2778" actId="478"/>
        <pc:sldMkLst>
          <pc:docMk/>
          <pc:sldMk cId="1791974146" sldId="303"/>
        </pc:sldMkLst>
        <pc:spChg chg="mod">
          <ac:chgData name="Chuanxiong Guo" userId="5276411cffd89f01" providerId="LiveId" clId="{7D9C119C-3A3E-284B-B0A5-46CDBED4B212}" dt="2021-06-23T15:42:15.439" v="2762" actId="404"/>
          <ac:spMkLst>
            <pc:docMk/>
            <pc:sldMk cId="1791974146" sldId="303"/>
            <ac:spMk id="12" creationId="{00000000-0000-0000-0000-000000000000}"/>
          </ac:spMkLst>
        </pc:spChg>
        <pc:spChg chg="mod">
          <ac:chgData name="Chuanxiong Guo" userId="5276411cffd89f01" providerId="LiveId" clId="{7D9C119C-3A3E-284B-B0A5-46CDBED4B212}" dt="2021-06-23T15:46:17.748" v="2770" actId="404"/>
          <ac:spMkLst>
            <pc:docMk/>
            <pc:sldMk cId="1791974146" sldId="303"/>
            <ac:spMk id="16" creationId="{00000000-0000-0000-0000-000000000000}"/>
          </ac:spMkLst>
        </pc:spChg>
        <pc:spChg chg="mod">
          <ac:chgData name="Chuanxiong Guo" userId="5276411cffd89f01" providerId="LiveId" clId="{7D9C119C-3A3E-284B-B0A5-46CDBED4B212}" dt="2021-06-23T15:41:52.314" v="2761" actId="404"/>
          <ac:spMkLst>
            <pc:docMk/>
            <pc:sldMk cId="1791974146" sldId="303"/>
            <ac:spMk id="17" creationId="{00000000-0000-0000-0000-000000000000}"/>
          </ac:spMkLst>
        </pc:spChg>
        <pc:spChg chg="del">
          <ac:chgData name="Chuanxiong Guo" userId="5276411cffd89f01" providerId="LiveId" clId="{7D9C119C-3A3E-284B-B0A5-46CDBED4B212}" dt="2021-06-23T15:49:52.393" v="2778" actId="478"/>
          <ac:spMkLst>
            <pc:docMk/>
            <pc:sldMk cId="1791974146" sldId="303"/>
            <ac:spMk id="27" creationId="{3571D5F3-D1FD-ED46-A474-804166A3F584}"/>
          </ac:spMkLst>
        </pc:spChg>
        <pc:spChg chg="mod">
          <ac:chgData name="Chuanxiong Guo" userId="5276411cffd89f01" providerId="LiveId" clId="{7D9C119C-3A3E-284B-B0A5-46CDBED4B212}" dt="2021-06-23T15:47:15.135" v="2777" actId="404"/>
          <ac:spMkLst>
            <pc:docMk/>
            <pc:sldMk cId="1791974146" sldId="303"/>
            <ac:spMk id="67" creationId="{00000000-0000-0000-0000-000000000000}"/>
          </ac:spMkLst>
        </pc:spChg>
        <pc:spChg chg="mod">
          <ac:chgData name="Chuanxiong Guo" userId="5276411cffd89f01" providerId="LiveId" clId="{7D9C119C-3A3E-284B-B0A5-46CDBED4B212}" dt="2021-06-23T15:46:51.783" v="2772" actId="14100"/>
          <ac:spMkLst>
            <pc:docMk/>
            <pc:sldMk cId="1791974146" sldId="303"/>
            <ac:spMk id="68" creationId="{00000000-0000-0000-0000-000000000000}"/>
          </ac:spMkLst>
        </pc:spChg>
        <pc:spChg chg="mod">
          <ac:chgData name="Chuanxiong Guo" userId="5276411cffd89f01" providerId="LiveId" clId="{7D9C119C-3A3E-284B-B0A5-46CDBED4B212}" dt="2021-06-23T15:46:58.899" v="2774" actId="14100"/>
          <ac:spMkLst>
            <pc:docMk/>
            <pc:sldMk cId="1791974146" sldId="303"/>
            <ac:spMk id="69" creationId="{00000000-0000-0000-0000-000000000000}"/>
          </ac:spMkLst>
        </pc:spChg>
        <pc:spChg chg="mod">
          <ac:chgData name="Chuanxiong Guo" userId="5276411cffd89f01" providerId="LiveId" clId="{7D9C119C-3A3E-284B-B0A5-46CDBED4B212}" dt="2021-06-23T15:47:08.316" v="2776" actId="14100"/>
          <ac:spMkLst>
            <pc:docMk/>
            <pc:sldMk cId="1791974146" sldId="303"/>
            <ac:spMk id="70" creationId="{00000000-0000-0000-0000-000000000000}"/>
          </ac:spMkLst>
        </pc:spChg>
      </pc:sldChg>
      <pc:sldChg chg="add">
        <pc:chgData name="Chuanxiong Guo" userId="5276411cffd89f01" providerId="LiveId" clId="{7D9C119C-3A3E-284B-B0A5-46CDBED4B212}" dt="2021-06-21T08:05:43.260" v="0"/>
        <pc:sldMkLst>
          <pc:docMk/>
          <pc:sldMk cId="3275176838" sldId="304"/>
        </pc:sldMkLst>
      </pc:sldChg>
      <pc:sldChg chg="modSp add mod">
        <pc:chgData name="Chuanxiong Guo" userId="5276411cffd89f01" providerId="LiveId" clId="{7D9C119C-3A3E-284B-B0A5-46CDBED4B212}" dt="2021-06-23T15:50:57.480" v="2784" actId="14100"/>
        <pc:sldMkLst>
          <pc:docMk/>
          <pc:sldMk cId="2712250528" sldId="305"/>
        </pc:sldMkLst>
        <pc:spChg chg="mod">
          <ac:chgData name="Chuanxiong Guo" userId="5276411cffd89f01" providerId="LiveId" clId="{7D9C119C-3A3E-284B-B0A5-46CDBED4B212}" dt="2021-06-23T15:44:47.096" v="2768" actId="404"/>
          <ac:spMkLst>
            <pc:docMk/>
            <pc:sldMk cId="2712250528" sldId="305"/>
            <ac:spMk id="14" creationId="{00000000-0000-0000-0000-000000000000}"/>
          </ac:spMkLst>
        </pc:spChg>
        <pc:spChg chg="mod">
          <ac:chgData name="Chuanxiong Guo" userId="5276411cffd89f01" providerId="LiveId" clId="{7D9C119C-3A3E-284B-B0A5-46CDBED4B212}" dt="2021-06-23T15:44:53.878" v="2769" actId="404"/>
          <ac:spMkLst>
            <pc:docMk/>
            <pc:sldMk cId="2712250528" sldId="305"/>
            <ac:spMk id="16" creationId="{00000000-0000-0000-0000-000000000000}"/>
          </ac:spMkLst>
        </pc:spChg>
        <pc:spChg chg="mod">
          <ac:chgData name="Chuanxiong Guo" userId="5276411cffd89f01" providerId="LiveId" clId="{7D9C119C-3A3E-284B-B0A5-46CDBED4B212}" dt="2021-06-23T15:44:42.786" v="2767" actId="404"/>
          <ac:spMkLst>
            <pc:docMk/>
            <pc:sldMk cId="2712250528" sldId="305"/>
            <ac:spMk id="17" creationId="{00000000-0000-0000-0000-000000000000}"/>
          </ac:spMkLst>
        </pc:spChg>
        <pc:spChg chg="mod">
          <ac:chgData name="Chuanxiong Guo" userId="5276411cffd89f01" providerId="LiveId" clId="{7D9C119C-3A3E-284B-B0A5-46CDBED4B212}" dt="2021-06-23T15:50:42.304" v="2780" actId="14100"/>
          <ac:spMkLst>
            <pc:docMk/>
            <pc:sldMk cId="2712250528" sldId="305"/>
            <ac:spMk id="26" creationId="{00000000-0000-0000-0000-000000000000}"/>
          </ac:spMkLst>
        </pc:spChg>
        <pc:spChg chg="mod">
          <ac:chgData name="Chuanxiong Guo" userId="5276411cffd89f01" providerId="LiveId" clId="{7D9C119C-3A3E-284B-B0A5-46CDBED4B212}" dt="2021-06-23T15:50:49.224" v="2782" actId="14100"/>
          <ac:spMkLst>
            <pc:docMk/>
            <pc:sldMk cId="2712250528" sldId="305"/>
            <ac:spMk id="27" creationId="{00000000-0000-0000-0000-000000000000}"/>
          </ac:spMkLst>
        </pc:spChg>
        <pc:spChg chg="mod">
          <ac:chgData name="Chuanxiong Guo" userId="5276411cffd89f01" providerId="LiveId" clId="{7D9C119C-3A3E-284B-B0A5-46CDBED4B212}" dt="2021-06-23T15:50:57.480" v="2784" actId="14100"/>
          <ac:spMkLst>
            <pc:docMk/>
            <pc:sldMk cId="2712250528" sldId="305"/>
            <ac:spMk id="28" creationId="{00000000-0000-0000-0000-000000000000}"/>
          </ac:spMkLst>
        </pc:spChg>
      </pc:sldChg>
      <pc:sldChg chg="add ord modAnim">
        <pc:chgData name="Chuanxiong Guo" userId="5276411cffd89f01" providerId="LiveId" clId="{7D9C119C-3A3E-284B-B0A5-46CDBED4B212}" dt="2021-06-23T15:35:59.020" v="2760"/>
        <pc:sldMkLst>
          <pc:docMk/>
          <pc:sldMk cId="631554301" sldId="315"/>
        </pc:sldMkLst>
      </pc:sldChg>
      <pc:sldChg chg="modSp mod">
        <pc:chgData name="Chuanxiong Guo" userId="5276411cffd89f01" providerId="LiveId" clId="{7D9C119C-3A3E-284B-B0A5-46CDBED4B212}" dt="2021-06-25T15:12:29.200" v="3811" actId="20577"/>
        <pc:sldMkLst>
          <pc:docMk/>
          <pc:sldMk cId="823560510" sldId="334"/>
        </pc:sldMkLst>
        <pc:spChg chg="mod">
          <ac:chgData name="Chuanxiong Guo" userId="5276411cffd89f01" providerId="LiveId" clId="{7D9C119C-3A3E-284B-B0A5-46CDBED4B212}" dt="2021-06-25T15:12:29.200" v="3811" actId="20577"/>
          <ac:spMkLst>
            <pc:docMk/>
            <pc:sldMk cId="823560510" sldId="334"/>
            <ac:spMk id="24" creationId="{85BF94CA-0B2E-224A-8A24-F91B65930509}"/>
          </ac:spMkLst>
        </pc:spChg>
      </pc:sldChg>
      <pc:sldChg chg="modSp">
        <pc:chgData name="Chuanxiong Guo" userId="5276411cffd89f01" providerId="LiveId" clId="{7D9C119C-3A3E-284B-B0A5-46CDBED4B212}" dt="2021-06-21T14:00:01.837" v="1429" actId="20577"/>
        <pc:sldMkLst>
          <pc:docMk/>
          <pc:sldMk cId="2634354998" sldId="348"/>
        </pc:sldMkLst>
        <pc:spChg chg="mod">
          <ac:chgData name="Chuanxiong Guo" userId="5276411cffd89f01" providerId="LiveId" clId="{7D9C119C-3A3E-284B-B0A5-46CDBED4B212}" dt="2021-06-21T14:00:01.837" v="1429" actId="20577"/>
          <ac:spMkLst>
            <pc:docMk/>
            <pc:sldMk cId="2634354998" sldId="348"/>
            <ac:spMk id="7" creationId="{0DC3BEDC-5D81-5D46-A9CD-7E742B266DD6}"/>
          </ac:spMkLst>
        </pc:spChg>
      </pc:sldChg>
      <pc:sldChg chg="addSp delSp modSp mod modAnim">
        <pc:chgData name="Chuanxiong Guo" userId="5276411cffd89f01" providerId="LiveId" clId="{7D9C119C-3A3E-284B-B0A5-46CDBED4B212}" dt="2021-06-26T02:32:26.365" v="3833"/>
        <pc:sldMkLst>
          <pc:docMk/>
          <pc:sldMk cId="1985418807" sldId="406"/>
        </pc:sldMkLst>
        <pc:picChg chg="add del mod">
          <ac:chgData name="Chuanxiong Guo" userId="5276411cffd89f01" providerId="LiveId" clId="{7D9C119C-3A3E-284B-B0A5-46CDBED4B212}" dt="2021-06-26T02:31:40.662" v="3832" actId="1076"/>
          <ac:picMkLst>
            <pc:docMk/>
            <pc:sldMk cId="1985418807" sldId="406"/>
            <ac:picMk id="3" creationId="{F4509D28-F05E-7044-ABCF-86AD6C5F4BED}"/>
          </ac:picMkLst>
        </pc:picChg>
        <pc:picChg chg="add del mod">
          <ac:chgData name="Chuanxiong Guo" userId="5276411cffd89f01" providerId="LiveId" clId="{7D9C119C-3A3E-284B-B0A5-46CDBED4B212}" dt="2021-06-26T02:30:14.404" v="3824" actId="478"/>
          <ac:picMkLst>
            <pc:docMk/>
            <pc:sldMk cId="1985418807" sldId="406"/>
            <ac:picMk id="5" creationId="{E03DC5E2-4B60-4946-9CB7-27DBF97B3953}"/>
          </ac:picMkLst>
        </pc:picChg>
        <pc:picChg chg="add del">
          <ac:chgData name="Chuanxiong Guo" userId="5276411cffd89f01" providerId="LiveId" clId="{7D9C119C-3A3E-284B-B0A5-46CDBED4B212}" dt="2021-06-26T02:31:15.142" v="3828"/>
          <ac:picMkLst>
            <pc:docMk/>
            <pc:sldMk cId="1985418807" sldId="406"/>
            <ac:picMk id="6" creationId="{11C50DB6-6E12-B24E-8676-94B3A276C062}"/>
          </ac:picMkLst>
        </pc:picChg>
        <pc:picChg chg="add del">
          <ac:chgData name="Chuanxiong Guo" userId="5276411cffd89f01" providerId="LiveId" clId="{7D9C119C-3A3E-284B-B0A5-46CDBED4B212}" dt="2021-06-26T02:30:10.001" v="3822" actId="478"/>
          <ac:picMkLst>
            <pc:docMk/>
            <pc:sldMk cId="1985418807" sldId="406"/>
            <ac:picMk id="1036" creationId="{E570402A-7DF5-4526-B9B2-5ADDD7DE128D}"/>
          </ac:picMkLst>
        </pc:picChg>
      </pc:sldChg>
      <pc:sldChg chg="addSp delSp modSp mod">
        <pc:chgData name="Chuanxiong Guo" userId="5276411cffd89f01" providerId="LiveId" clId="{7D9C119C-3A3E-284B-B0A5-46CDBED4B212}" dt="2021-06-24T02:46:09.118" v="2790" actId="164"/>
        <pc:sldMkLst>
          <pc:docMk/>
          <pc:sldMk cId="3326335257" sldId="417"/>
        </pc:sldMkLst>
        <pc:spChg chg="mod">
          <ac:chgData name="Chuanxiong Guo" userId="5276411cffd89f01" providerId="LiveId" clId="{7D9C119C-3A3E-284B-B0A5-46CDBED4B212}" dt="2021-06-24T02:46:09.118" v="2790" actId="164"/>
          <ac:spMkLst>
            <pc:docMk/>
            <pc:sldMk cId="3326335257" sldId="417"/>
            <ac:spMk id="3" creationId="{2D19F2E5-8324-471F-9B30-57BD8E30AD9F}"/>
          </ac:spMkLst>
        </pc:spChg>
        <pc:spChg chg="del">
          <ac:chgData name="Chuanxiong Guo" userId="5276411cffd89f01" providerId="LiveId" clId="{7D9C119C-3A3E-284B-B0A5-46CDBED4B212}" dt="2021-06-24T02:45:53.148" v="2788" actId="478"/>
          <ac:spMkLst>
            <pc:docMk/>
            <pc:sldMk cId="3326335257" sldId="417"/>
            <ac:spMk id="4" creationId="{6BCFDD5A-0680-4F7C-8B99-317E39934279}"/>
          </ac:spMkLst>
        </pc:spChg>
        <pc:spChg chg="del">
          <ac:chgData name="Chuanxiong Guo" userId="5276411cffd89f01" providerId="LiveId" clId="{7D9C119C-3A3E-284B-B0A5-46CDBED4B212}" dt="2021-06-24T02:45:53.148" v="2788" actId="478"/>
          <ac:spMkLst>
            <pc:docMk/>
            <pc:sldMk cId="3326335257" sldId="417"/>
            <ac:spMk id="6" creationId="{CC4AD9A5-87BB-4033-BD2C-2F3F49D36475}"/>
          </ac:spMkLst>
        </pc:spChg>
        <pc:spChg chg="mod">
          <ac:chgData name="Chuanxiong Guo" userId="5276411cffd89f01" providerId="LiveId" clId="{7D9C119C-3A3E-284B-B0A5-46CDBED4B212}" dt="2021-06-24T02:46:09.118" v="2790" actId="164"/>
          <ac:spMkLst>
            <pc:docMk/>
            <pc:sldMk cId="3326335257" sldId="417"/>
            <ac:spMk id="30" creationId="{92F2FE36-7AFD-4561-A71E-995D41ECBF2B}"/>
          </ac:spMkLst>
        </pc:spChg>
        <pc:spChg chg="mod">
          <ac:chgData name="Chuanxiong Guo" userId="5276411cffd89f01" providerId="LiveId" clId="{7D9C119C-3A3E-284B-B0A5-46CDBED4B212}" dt="2021-06-24T02:46:09.118" v="2790" actId="164"/>
          <ac:spMkLst>
            <pc:docMk/>
            <pc:sldMk cId="3326335257" sldId="417"/>
            <ac:spMk id="31" creationId="{CB77F071-F5B1-4E25-BD05-0C9EF3DDEDDF}"/>
          </ac:spMkLst>
        </pc:spChg>
        <pc:spChg chg="mod">
          <ac:chgData name="Chuanxiong Guo" userId="5276411cffd89f01" providerId="LiveId" clId="{7D9C119C-3A3E-284B-B0A5-46CDBED4B212}" dt="2021-06-24T02:46:09.118" v="2790" actId="164"/>
          <ac:spMkLst>
            <pc:docMk/>
            <pc:sldMk cId="3326335257" sldId="417"/>
            <ac:spMk id="32" creationId="{42105D8C-56E2-4AD4-92E6-08F502B1414D}"/>
          </ac:spMkLst>
        </pc:spChg>
        <pc:spChg chg="mod">
          <ac:chgData name="Chuanxiong Guo" userId="5276411cffd89f01" providerId="LiveId" clId="{7D9C119C-3A3E-284B-B0A5-46CDBED4B212}" dt="2021-06-24T02:46:09.118" v="2790" actId="164"/>
          <ac:spMkLst>
            <pc:docMk/>
            <pc:sldMk cId="3326335257" sldId="417"/>
            <ac:spMk id="33" creationId="{DA6D6565-E9FC-4516-AE8A-2736B42F005A}"/>
          </ac:spMkLst>
        </pc:spChg>
        <pc:spChg chg="mod">
          <ac:chgData name="Chuanxiong Guo" userId="5276411cffd89f01" providerId="LiveId" clId="{7D9C119C-3A3E-284B-B0A5-46CDBED4B212}" dt="2021-06-24T02:46:09.118" v="2790" actId="164"/>
          <ac:spMkLst>
            <pc:docMk/>
            <pc:sldMk cId="3326335257" sldId="417"/>
            <ac:spMk id="34" creationId="{DB4C9F7A-5328-47AB-B855-F15B6A9AF2E6}"/>
          </ac:spMkLst>
        </pc:spChg>
        <pc:spChg chg="mod">
          <ac:chgData name="Chuanxiong Guo" userId="5276411cffd89f01" providerId="LiveId" clId="{7D9C119C-3A3E-284B-B0A5-46CDBED4B212}" dt="2021-06-24T02:46:09.118" v="2790" actId="164"/>
          <ac:spMkLst>
            <pc:docMk/>
            <pc:sldMk cId="3326335257" sldId="417"/>
            <ac:spMk id="41" creationId="{00000000-0000-0000-0000-000000000000}"/>
          </ac:spMkLst>
        </pc:spChg>
        <pc:spChg chg="mod">
          <ac:chgData name="Chuanxiong Guo" userId="5276411cffd89f01" providerId="LiveId" clId="{7D9C119C-3A3E-284B-B0A5-46CDBED4B212}" dt="2021-06-24T02:46:09.118" v="2790" actId="164"/>
          <ac:spMkLst>
            <pc:docMk/>
            <pc:sldMk cId="3326335257" sldId="417"/>
            <ac:spMk id="42" creationId="{00000000-0000-0000-0000-000000000000}"/>
          </ac:spMkLst>
        </pc:spChg>
        <pc:spChg chg="mod">
          <ac:chgData name="Chuanxiong Guo" userId="5276411cffd89f01" providerId="LiveId" clId="{7D9C119C-3A3E-284B-B0A5-46CDBED4B212}" dt="2021-06-24T02:46:09.118" v="2790" actId="164"/>
          <ac:spMkLst>
            <pc:docMk/>
            <pc:sldMk cId="3326335257" sldId="417"/>
            <ac:spMk id="53" creationId="{EFE8CEB2-969B-4488-A50F-CE807C51045D}"/>
          </ac:spMkLst>
        </pc:spChg>
        <pc:spChg chg="mod">
          <ac:chgData name="Chuanxiong Guo" userId="5276411cffd89f01" providerId="LiveId" clId="{7D9C119C-3A3E-284B-B0A5-46CDBED4B212}" dt="2021-06-24T02:46:09.118" v="2790" actId="164"/>
          <ac:spMkLst>
            <pc:docMk/>
            <pc:sldMk cId="3326335257" sldId="417"/>
            <ac:spMk id="58" creationId="{00000000-0000-0000-0000-000000000000}"/>
          </ac:spMkLst>
        </pc:spChg>
        <pc:spChg chg="mod">
          <ac:chgData name="Chuanxiong Guo" userId="5276411cffd89f01" providerId="LiveId" clId="{7D9C119C-3A3E-284B-B0A5-46CDBED4B212}" dt="2021-06-24T02:46:09.118" v="2790" actId="164"/>
          <ac:spMkLst>
            <pc:docMk/>
            <pc:sldMk cId="3326335257" sldId="417"/>
            <ac:spMk id="59" creationId="{05F85471-4E66-4E9A-B78F-6DE5048D56A1}"/>
          </ac:spMkLst>
        </pc:spChg>
        <pc:spChg chg="mod">
          <ac:chgData name="Chuanxiong Guo" userId="5276411cffd89f01" providerId="LiveId" clId="{7D9C119C-3A3E-284B-B0A5-46CDBED4B212}" dt="2021-06-24T02:46:09.118" v="2790" actId="164"/>
          <ac:spMkLst>
            <pc:docMk/>
            <pc:sldMk cId="3326335257" sldId="417"/>
            <ac:spMk id="60" creationId="{262A8FAF-E621-400A-9A23-FDDB2F6183BC}"/>
          </ac:spMkLst>
        </pc:spChg>
        <pc:spChg chg="mod">
          <ac:chgData name="Chuanxiong Guo" userId="5276411cffd89f01" providerId="LiveId" clId="{7D9C119C-3A3E-284B-B0A5-46CDBED4B212}" dt="2021-06-24T02:46:09.118" v="2790" actId="164"/>
          <ac:spMkLst>
            <pc:docMk/>
            <pc:sldMk cId="3326335257" sldId="417"/>
            <ac:spMk id="61" creationId="{EEF92278-1A1C-49B4-89F6-AF23BE2E0C4C}"/>
          </ac:spMkLst>
        </pc:spChg>
        <pc:spChg chg="mod">
          <ac:chgData name="Chuanxiong Guo" userId="5276411cffd89f01" providerId="LiveId" clId="{7D9C119C-3A3E-284B-B0A5-46CDBED4B212}" dt="2021-06-24T02:46:09.118" v="2790" actId="164"/>
          <ac:spMkLst>
            <pc:docMk/>
            <pc:sldMk cId="3326335257" sldId="417"/>
            <ac:spMk id="62" creationId="{16AA210B-7DFF-4FA5-BE88-B33667712808}"/>
          </ac:spMkLst>
        </pc:spChg>
        <pc:spChg chg="mod">
          <ac:chgData name="Chuanxiong Guo" userId="5276411cffd89f01" providerId="LiveId" clId="{7D9C119C-3A3E-284B-B0A5-46CDBED4B212}" dt="2021-06-24T02:46:09.118" v="2790" actId="164"/>
          <ac:spMkLst>
            <pc:docMk/>
            <pc:sldMk cId="3326335257" sldId="417"/>
            <ac:spMk id="63" creationId="{1EB0371B-1125-43CB-96B1-047383E573A5}"/>
          </ac:spMkLst>
        </pc:spChg>
        <pc:spChg chg="mod">
          <ac:chgData name="Chuanxiong Guo" userId="5276411cffd89f01" providerId="LiveId" clId="{7D9C119C-3A3E-284B-B0A5-46CDBED4B212}" dt="2021-06-24T02:46:09.118" v="2790" actId="164"/>
          <ac:spMkLst>
            <pc:docMk/>
            <pc:sldMk cId="3326335257" sldId="417"/>
            <ac:spMk id="64" creationId="{91F3B1A7-99A0-4D70-956E-176641288721}"/>
          </ac:spMkLst>
        </pc:spChg>
        <pc:spChg chg="mod">
          <ac:chgData name="Chuanxiong Guo" userId="5276411cffd89f01" providerId="LiveId" clId="{7D9C119C-3A3E-284B-B0A5-46CDBED4B212}" dt="2021-06-24T02:46:09.118" v="2790" actId="164"/>
          <ac:spMkLst>
            <pc:docMk/>
            <pc:sldMk cId="3326335257" sldId="417"/>
            <ac:spMk id="65" creationId="{9DC030EE-0D09-4318-9BF2-2E3BB05FEDA1}"/>
          </ac:spMkLst>
        </pc:spChg>
        <pc:spChg chg="mod">
          <ac:chgData name="Chuanxiong Guo" userId="5276411cffd89f01" providerId="LiveId" clId="{7D9C119C-3A3E-284B-B0A5-46CDBED4B212}" dt="2021-06-24T02:46:09.118" v="2790" actId="164"/>
          <ac:spMkLst>
            <pc:docMk/>
            <pc:sldMk cId="3326335257" sldId="417"/>
            <ac:spMk id="66" creationId="{8C72ED1E-ED97-4197-90E1-AC29B079B80E}"/>
          </ac:spMkLst>
        </pc:spChg>
        <pc:spChg chg="mod">
          <ac:chgData name="Chuanxiong Guo" userId="5276411cffd89f01" providerId="LiveId" clId="{7D9C119C-3A3E-284B-B0A5-46CDBED4B212}" dt="2021-06-24T02:46:09.118" v="2790" actId="164"/>
          <ac:spMkLst>
            <pc:docMk/>
            <pc:sldMk cId="3326335257" sldId="417"/>
            <ac:spMk id="67" creationId="{6AFD50C6-669D-40B6-BBDB-5098A37A48FD}"/>
          </ac:spMkLst>
        </pc:spChg>
        <pc:spChg chg="mod">
          <ac:chgData name="Chuanxiong Guo" userId="5276411cffd89f01" providerId="LiveId" clId="{7D9C119C-3A3E-284B-B0A5-46CDBED4B212}" dt="2021-06-24T02:46:09.118" v="2790" actId="164"/>
          <ac:spMkLst>
            <pc:docMk/>
            <pc:sldMk cId="3326335257" sldId="417"/>
            <ac:spMk id="68" creationId="{6DEFF65E-DA66-4E45-B050-3F87B6683681}"/>
          </ac:spMkLst>
        </pc:spChg>
        <pc:spChg chg="mod">
          <ac:chgData name="Chuanxiong Guo" userId="5276411cffd89f01" providerId="LiveId" clId="{7D9C119C-3A3E-284B-B0A5-46CDBED4B212}" dt="2021-06-24T02:46:09.118" v="2790" actId="164"/>
          <ac:spMkLst>
            <pc:docMk/>
            <pc:sldMk cId="3326335257" sldId="417"/>
            <ac:spMk id="69" creationId="{21D71046-69E2-400E-BB91-D17B40D36825}"/>
          </ac:spMkLst>
        </pc:spChg>
        <pc:spChg chg="mod">
          <ac:chgData name="Chuanxiong Guo" userId="5276411cffd89f01" providerId="LiveId" clId="{7D9C119C-3A3E-284B-B0A5-46CDBED4B212}" dt="2021-06-24T02:46:09.118" v="2790" actId="164"/>
          <ac:spMkLst>
            <pc:docMk/>
            <pc:sldMk cId="3326335257" sldId="417"/>
            <ac:spMk id="70" creationId="{0EB17AE1-AD00-4766-B61D-EA8CF5259352}"/>
          </ac:spMkLst>
        </pc:spChg>
        <pc:spChg chg="mod">
          <ac:chgData name="Chuanxiong Guo" userId="5276411cffd89f01" providerId="LiveId" clId="{7D9C119C-3A3E-284B-B0A5-46CDBED4B212}" dt="2021-06-24T02:46:09.118" v="2790" actId="164"/>
          <ac:spMkLst>
            <pc:docMk/>
            <pc:sldMk cId="3326335257" sldId="417"/>
            <ac:spMk id="71" creationId="{41D4E49E-70CB-47C4-AF11-C563B9A5C856}"/>
          </ac:spMkLst>
        </pc:spChg>
        <pc:spChg chg="mod">
          <ac:chgData name="Chuanxiong Guo" userId="5276411cffd89f01" providerId="LiveId" clId="{7D9C119C-3A3E-284B-B0A5-46CDBED4B212}" dt="2021-06-24T02:46:09.118" v="2790" actId="164"/>
          <ac:spMkLst>
            <pc:docMk/>
            <pc:sldMk cId="3326335257" sldId="417"/>
            <ac:spMk id="72" creationId="{C58E73C8-2BEC-4022-ABCC-83C54B3F0A5D}"/>
          </ac:spMkLst>
        </pc:spChg>
        <pc:spChg chg="mod">
          <ac:chgData name="Chuanxiong Guo" userId="5276411cffd89f01" providerId="LiveId" clId="{7D9C119C-3A3E-284B-B0A5-46CDBED4B212}" dt="2021-06-24T02:46:09.118" v="2790" actId="164"/>
          <ac:spMkLst>
            <pc:docMk/>
            <pc:sldMk cId="3326335257" sldId="417"/>
            <ac:spMk id="73" creationId="{DBE1231B-A53F-424E-9584-65F421789C76}"/>
          </ac:spMkLst>
        </pc:spChg>
        <pc:spChg chg="mod">
          <ac:chgData name="Chuanxiong Guo" userId="5276411cffd89f01" providerId="LiveId" clId="{7D9C119C-3A3E-284B-B0A5-46CDBED4B212}" dt="2021-06-24T02:46:09.118" v="2790" actId="164"/>
          <ac:spMkLst>
            <pc:docMk/>
            <pc:sldMk cId="3326335257" sldId="417"/>
            <ac:spMk id="74" creationId="{24B4C4F1-3F08-48CE-8242-B0B1D12070F4}"/>
          </ac:spMkLst>
        </pc:spChg>
        <pc:spChg chg="mod">
          <ac:chgData name="Chuanxiong Guo" userId="5276411cffd89f01" providerId="LiveId" clId="{7D9C119C-3A3E-284B-B0A5-46CDBED4B212}" dt="2021-06-24T02:46:09.118" v="2790" actId="164"/>
          <ac:spMkLst>
            <pc:docMk/>
            <pc:sldMk cId="3326335257" sldId="417"/>
            <ac:spMk id="75" creationId="{290EF3F2-78AF-440D-834D-618351340683}"/>
          </ac:spMkLst>
        </pc:spChg>
        <pc:spChg chg="mod">
          <ac:chgData name="Chuanxiong Guo" userId="5276411cffd89f01" providerId="LiveId" clId="{7D9C119C-3A3E-284B-B0A5-46CDBED4B212}" dt="2021-06-24T02:46:09.118" v="2790" actId="164"/>
          <ac:spMkLst>
            <pc:docMk/>
            <pc:sldMk cId="3326335257" sldId="417"/>
            <ac:spMk id="76" creationId="{04451C8F-5909-46CE-8781-E6B4B9278062}"/>
          </ac:spMkLst>
        </pc:spChg>
        <pc:spChg chg="mod">
          <ac:chgData name="Chuanxiong Guo" userId="5276411cffd89f01" providerId="LiveId" clId="{7D9C119C-3A3E-284B-B0A5-46CDBED4B212}" dt="2021-06-24T02:46:09.118" v="2790" actId="164"/>
          <ac:spMkLst>
            <pc:docMk/>
            <pc:sldMk cId="3326335257" sldId="417"/>
            <ac:spMk id="80" creationId="{6E1A1EDB-0C8C-404E-B48A-033C49FBFC53}"/>
          </ac:spMkLst>
        </pc:spChg>
        <pc:spChg chg="del">
          <ac:chgData name="Chuanxiong Guo" userId="5276411cffd89f01" providerId="LiveId" clId="{7D9C119C-3A3E-284B-B0A5-46CDBED4B212}" dt="2021-06-24T02:45:53.148" v="2788" actId="478"/>
          <ac:spMkLst>
            <pc:docMk/>
            <pc:sldMk cId="3326335257" sldId="417"/>
            <ac:spMk id="81" creationId="{4F884F59-4399-45FC-A006-56ED4621437E}"/>
          </ac:spMkLst>
        </pc:spChg>
        <pc:spChg chg="del">
          <ac:chgData name="Chuanxiong Guo" userId="5276411cffd89f01" providerId="LiveId" clId="{7D9C119C-3A3E-284B-B0A5-46CDBED4B212}" dt="2021-06-24T02:45:53.148" v="2788" actId="478"/>
          <ac:spMkLst>
            <pc:docMk/>
            <pc:sldMk cId="3326335257" sldId="417"/>
            <ac:spMk id="82" creationId="{5785295A-C67C-421B-A65E-65143791CB7F}"/>
          </ac:spMkLst>
        </pc:spChg>
        <pc:spChg chg="del">
          <ac:chgData name="Chuanxiong Guo" userId="5276411cffd89f01" providerId="LiveId" clId="{7D9C119C-3A3E-284B-B0A5-46CDBED4B212}" dt="2021-06-24T02:45:53.148" v="2788" actId="478"/>
          <ac:spMkLst>
            <pc:docMk/>
            <pc:sldMk cId="3326335257" sldId="417"/>
            <ac:spMk id="83" creationId="{595119FD-FCBB-4740-897D-E3EB98289FE6}"/>
          </ac:spMkLst>
        </pc:spChg>
        <pc:spChg chg="del">
          <ac:chgData name="Chuanxiong Guo" userId="5276411cffd89f01" providerId="LiveId" clId="{7D9C119C-3A3E-284B-B0A5-46CDBED4B212}" dt="2021-06-24T02:45:53.148" v="2788" actId="478"/>
          <ac:spMkLst>
            <pc:docMk/>
            <pc:sldMk cId="3326335257" sldId="417"/>
            <ac:spMk id="84" creationId="{CB34B172-998B-40A2-B4C8-1E34791CE608}"/>
          </ac:spMkLst>
        </pc:spChg>
        <pc:spChg chg="del">
          <ac:chgData name="Chuanxiong Guo" userId="5276411cffd89f01" providerId="LiveId" clId="{7D9C119C-3A3E-284B-B0A5-46CDBED4B212}" dt="2021-06-24T02:45:53.148" v="2788" actId="478"/>
          <ac:spMkLst>
            <pc:docMk/>
            <pc:sldMk cId="3326335257" sldId="417"/>
            <ac:spMk id="86" creationId="{03C01ECB-3C4A-4845-A644-BB0F50177D21}"/>
          </ac:spMkLst>
        </pc:spChg>
        <pc:spChg chg="del">
          <ac:chgData name="Chuanxiong Guo" userId="5276411cffd89f01" providerId="LiveId" clId="{7D9C119C-3A3E-284B-B0A5-46CDBED4B212}" dt="2021-06-24T02:45:53.148" v="2788" actId="478"/>
          <ac:spMkLst>
            <pc:docMk/>
            <pc:sldMk cId="3326335257" sldId="417"/>
            <ac:spMk id="88" creationId="{2EBF831F-C4B9-4E99-A763-2DA61DDD93B4}"/>
          </ac:spMkLst>
        </pc:spChg>
        <pc:spChg chg="mod">
          <ac:chgData name="Chuanxiong Guo" userId="5276411cffd89f01" providerId="LiveId" clId="{7D9C119C-3A3E-284B-B0A5-46CDBED4B212}" dt="2021-06-24T02:46:09.118" v="2790" actId="164"/>
          <ac:spMkLst>
            <pc:docMk/>
            <pc:sldMk cId="3326335257" sldId="417"/>
            <ac:spMk id="104" creationId="{6958E248-1811-41E6-9D27-4AB2A5B7AB61}"/>
          </ac:spMkLst>
        </pc:spChg>
        <pc:grpChg chg="add mod">
          <ac:chgData name="Chuanxiong Guo" userId="5276411cffd89f01" providerId="LiveId" clId="{7D9C119C-3A3E-284B-B0A5-46CDBED4B212}" dt="2021-06-24T02:46:09.118" v="2790" actId="164"/>
          <ac:grpSpMkLst>
            <pc:docMk/>
            <pc:sldMk cId="3326335257" sldId="417"/>
            <ac:grpSpMk id="10" creationId="{EC287A09-43AD-2B4B-BA77-26B7A7F1A3E3}"/>
          </ac:grpSpMkLst>
        </pc:grpChg>
        <pc:picChg chg="del">
          <ac:chgData name="Chuanxiong Guo" userId="5276411cffd89f01" providerId="LiveId" clId="{7D9C119C-3A3E-284B-B0A5-46CDBED4B212}" dt="2021-06-24T02:45:53.148" v="2788" actId="478"/>
          <ac:picMkLst>
            <pc:docMk/>
            <pc:sldMk cId="3326335257" sldId="417"/>
            <ac:picMk id="7" creationId="{BFB2203F-A947-45D5-9FEB-1C2E5C32B210}"/>
          </ac:picMkLst>
        </pc:picChg>
        <pc:cxnChg chg="mod">
          <ac:chgData name="Chuanxiong Guo" userId="5276411cffd89f01" providerId="LiveId" clId="{7D9C119C-3A3E-284B-B0A5-46CDBED4B212}" dt="2021-06-24T02:46:09.118" v="2790" actId="164"/>
          <ac:cxnSpMkLst>
            <pc:docMk/>
            <pc:sldMk cId="3326335257" sldId="417"/>
            <ac:cxnSpMk id="8" creationId="{110E3AF0-CEFB-4CD9-BAF3-4E09F798A9A8}"/>
          </ac:cxnSpMkLst>
        </pc:cxnChg>
        <pc:cxnChg chg="mod">
          <ac:chgData name="Chuanxiong Guo" userId="5276411cffd89f01" providerId="LiveId" clId="{7D9C119C-3A3E-284B-B0A5-46CDBED4B212}" dt="2021-06-24T02:46:09.118" v="2790" actId="164"/>
          <ac:cxnSpMkLst>
            <pc:docMk/>
            <pc:sldMk cId="3326335257" sldId="417"/>
            <ac:cxnSpMk id="9" creationId="{1344CD46-123A-48C5-A400-16452ABFD8AA}"/>
          </ac:cxnSpMkLst>
        </pc:cxnChg>
        <pc:cxnChg chg="mod">
          <ac:chgData name="Chuanxiong Guo" userId="5276411cffd89f01" providerId="LiveId" clId="{7D9C119C-3A3E-284B-B0A5-46CDBED4B212}" dt="2021-06-24T02:46:09.118" v="2790" actId="164"/>
          <ac:cxnSpMkLst>
            <pc:docMk/>
            <pc:sldMk cId="3326335257" sldId="417"/>
            <ac:cxnSpMk id="11" creationId="{4B766A5E-B0DF-454B-B505-AA6E49DFF9BF}"/>
          </ac:cxnSpMkLst>
        </pc:cxnChg>
        <pc:cxnChg chg="del">
          <ac:chgData name="Chuanxiong Guo" userId="5276411cffd89f01" providerId="LiveId" clId="{7D9C119C-3A3E-284B-B0A5-46CDBED4B212}" dt="2021-06-24T02:45:48.646" v="2787" actId="478"/>
          <ac:cxnSpMkLst>
            <pc:docMk/>
            <pc:sldMk cId="3326335257" sldId="417"/>
            <ac:cxnSpMk id="14" creationId="{6AEAA996-AF33-45A8-9D2A-C4F2BB9FDC8A}"/>
          </ac:cxnSpMkLst>
        </pc:cxnChg>
        <pc:cxnChg chg="del">
          <ac:chgData name="Chuanxiong Guo" userId="5276411cffd89f01" providerId="LiveId" clId="{7D9C119C-3A3E-284B-B0A5-46CDBED4B212}" dt="2021-06-24T02:45:46.316" v="2786" actId="478"/>
          <ac:cxnSpMkLst>
            <pc:docMk/>
            <pc:sldMk cId="3326335257" sldId="417"/>
            <ac:cxnSpMk id="16" creationId="{C95C8B0E-32DD-4FB9-99B3-C72FAC3C82F7}"/>
          </ac:cxnSpMkLst>
        </pc:cxnChg>
        <pc:cxnChg chg="mod">
          <ac:chgData name="Chuanxiong Guo" userId="5276411cffd89f01" providerId="LiveId" clId="{7D9C119C-3A3E-284B-B0A5-46CDBED4B212}" dt="2021-06-24T02:46:09.118" v="2790" actId="164"/>
          <ac:cxnSpMkLst>
            <pc:docMk/>
            <pc:sldMk cId="3326335257" sldId="417"/>
            <ac:cxnSpMk id="19" creationId="{901ABCDF-D02F-4866-8860-259E9AA2CFEF}"/>
          </ac:cxnSpMkLst>
        </pc:cxnChg>
        <pc:cxnChg chg="mod">
          <ac:chgData name="Chuanxiong Guo" userId="5276411cffd89f01" providerId="LiveId" clId="{7D9C119C-3A3E-284B-B0A5-46CDBED4B212}" dt="2021-06-24T02:46:09.118" v="2790" actId="164"/>
          <ac:cxnSpMkLst>
            <pc:docMk/>
            <pc:sldMk cId="3326335257" sldId="417"/>
            <ac:cxnSpMk id="21" creationId="{9E09256A-E60A-4923-AD1A-2B4C9C58C3B3}"/>
          </ac:cxnSpMkLst>
        </pc:cxnChg>
        <pc:cxnChg chg="mod">
          <ac:chgData name="Chuanxiong Guo" userId="5276411cffd89f01" providerId="LiveId" clId="{7D9C119C-3A3E-284B-B0A5-46CDBED4B212}" dt="2021-06-24T02:46:09.118" v="2790" actId="164"/>
          <ac:cxnSpMkLst>
            <pc:docMk/>
            <pc:sldMk cId="3326335257" sldId="417"/>
            <ac:cxnSpMk id="23" creationId="{56A222A5-C3BE-4E84-B77C-3AD0685389A1}"/>
          </ac:cxnSpMkLst>
        </pc:cxnChg>
        <pc:cxnChg chg="mod">
          <ac:chgData name="Chuanxiong Guo" userId="5276411cffd89f01" providerId="LiveId" clId="{7D9C119C-3A3E-284B-B0A5-46CDBED4B212}" dt="2021-06-24T02:46:09.118" v="2790" actId="164"/>
          <ac:cxnSpMkLst>
            <pc:docMk/>
            <pc:sldMk cId="3326335257" sldId="417"/>
            <ac:cxnSpMk id="25" creationId="{DB5179EF-E015-4E01-A0F6-F308ACA9B39E}"/>
          </ac:cxnSpMkLst>
        </pc:cxnChg>
        <pc:cxnChg chg="mod">
          <ac:chgData name="Chuanxiong Guo" userId="5276411cffd89f01" providerId="LiveId" clId="{7D9C119C-3A3E-284B-B0A5-46CDBED4B212}" dt="2021-06-24T02:46:09.118" v="2790" actId="164"/>
          <ac:cxnSpMkLst>
            <pc:docMk/>
            <pc:sldMk cId="3326335257" sldId="417"/>
            <ac:cxnSpMk id="54" creationId="{00000000-0000-0000-0000-000000000000}"/>
          </ac:cxnSpMkLst>
        </pc:cxnChg>
        <pc:cxnChg chg="mod">
          <ac:chgData name="Chuanxiong Guo" userId="5276411cffd89f01" providerId="LiveId" clId="{7D9C119C-3A3E-284B-B0A5-46CDBED4B212}" dt="2021-06-24T02:46:09.118" v="2790" actId="164"/>
          <ac:cxnSpMkLst>
            <pc:docMk/>
            <pc:sldMk cId="3326335257" sldId="417"/>
            <ac:cxnSpMk id="55" creationId="{00000000-0000-0000-0000-000000000000}"/>
          </ac:cxnSpMkLst>
        </pc:cxnChg>
        <pc:cxnChg chg="mod">
          <ac:chgData name="Chuanxiong Guo" userId="5276411cffd89f01" providerId="LiveId" clId="{7D9C119C-3A3E-284B-B0A5-46CDBED4B212}" dt="2021-06-24T02:46:09.118" v="2790" actId="164"/>
          <ac:cxnSpMkLst>
            <pc:docMk/>
            <pc:sldMk cId="3326335257" sldId="417"/>
            <ac:cxnSpMk id="56" creationId="{00000000-0000-0000-0000-000000000000}"/>
          </ac:cxnSpMkLst>
        </pc:cxnChg>
        <pc:cxnChg chg="mod">
          <ac:chgData name="Chuanxiong Guo" userId="5276411cffd89f01" providerId="LiveId" clId="{7D9C119C-3A3E-284B-B0A5-46CDBED4B212}" dt="2021-06-24T02:46:09.118" v="2790" actId="164"/>
          <ac:cxnSpMkLst>
            <pc:docMk/>
            <pc:sldMk cId="3326335257" sldId="417"/>
            <ac:cxnSpMk id="57" creationId="{00000000-0000-0000-0000-000000000000}"/>
          </ac:cxnSpMkLst>
        </pc:cxnChg>
        <pc:cxnChg chg="mod">
          <ac:chgData name="Chuanxiong Guo" userId="5276411cffd89f01" providerId="LiveId" clId="{7D9C119C-3A3E-284B-B0A5-46CDBED4B212}" dt="2021-06-24T02:46:09.118" v="2790" actId="164"/>
          <ac:cxnSpMkLst>
            <pc:docMk/>
            <pc:sldMk cId="3326335257" sldId="417"/>
            <ac:cxnSpMk id="77" creationId="{BA838696-76CA-4B55-BB33-57E73696C47C}"/>
          </ac:cxnSpMkLst>
        </pc:cxnChg>
      </pc:sldChg>
      <pc:sldChg chg="modSp mod">
        <pc:chgData name="Chuanxiong Guo" userId="5276411cffd89f01" providerId="LiveId" clId="{7D9C119C-3A3E-284B-B0A5-46CDBED4B212}" dt="2021-06-24T02:52:29.560" v="3058" actId="20577"/>
        <pc:sldMkLst>
          <pc:docMk/>
          <pc:sldMk cId="450982525" sldId="437"/>
        </pc:sldMkLst>
        <pc:spChg chg="mod">
          <ac:chgData name="Chuanxiong Guo" userId="5276411cffd89f01" providerId="LiveId" clId="{7D9C119C-3A3E-284B-B0A5-46CDBED4B212}" dt="2021-06-24T02:52:29.560" v="3058" actId="20577"/>
          <ac:spMkLst>
            <pc:docMk/>
            <pc:sldMk cId="450982525" sldId="437"/>
            <ac:spMk id="19" creationId="{1BE61C11-DF67-4105-9A23-819857E86F4E}"/>
          </ac:spMkLst>
        </pc:spChg>
      </pc:sldChg>
      <pc:sldChg chg="modSp del mod ord">
        <pc:chgData name="Chuanxiong Guo" userId="5276411cffd89f01" providerId="LiveId" clId="{7D9C119C-3A3E-284B-B0A5-46CDBED4B212}" dt="2021-06-25T14:12:23.824" v="3780" actId="2696"/>
        <pc:sldMkLst>
          <pc:docMk/>
          <pc:sldMk cId="1751359116" sldId="438"/>
        </pc:sldMkLst>
        <pc:spChg chg="mod">
          <ac:chgData name="Chuanxiong Guo" userId="5276411cffd89f01" providerId="LiveId" clId="{7D9C119C-3A3E-284B-B0A5-46CDBED4B212}" dt="2021-06-25T04:03:06.186" v="3658" actId="20577"/>
          <ac:spMkLst>
            <pc:docMk/>
            <pc:sldMk cId="1751359116" sldId="438"/>
            <ac:spMk id="3" creationId="{7F2DFE7C-6995-48C4-9B89-560A4DA735CC}"/>
          </ac:spMkLst>
        </pc:spChg>
      </pc:sldChg>
      <pc:sldChg chg="modSp mod">
        <pc:chgData name="Chuanxiong Guo" userId="5276411cffd89f01" providerId="LiveId" clId="{7D9C119C-3A3E-284B-B0A5-46CDBED4B212}" dt="2021-06-26T02:33:42.548" v="3834" actId="113"/>
        <pc:sldMkLst>
          <pc:docMk/>
          <pc:sldMk cId="2436956900" sldId="439"/>
        </pc:sldMkLst>
        <pc:spChg chg="mod">
          <ac:chgData name="Chuanxiong Guo" userId="5276411cffd89f01" providerId="LiveId" clId="{7D9C119C-3A3E-284B-B0A5-46CDBED4B212}" dt="2021-06-26T02:33:42.548" v="3834" actId="113"/>
          <ac:spMkLst>
            <pc:docMk/>
            <pc:sldMk cId="2436956900" sldId="439"/>
            <ac:spMk id="3" creationId="{00000000-0000-0000-0000-000000000000}"/>
          </ac:spMkLst>
        </pc:spChg>
      </pc:sldChg>
      <pc:sldChg chg="modSp mod">
        <pc:chgData name="Chuanxiong Guo" userId="5276411cffd89f01" providerId="LiveId" clId="{7D9C119C-3A3E-284B-B0A5-46CDBED4B212}" dt="2021-06-22T14:58:55.598" v="2570" actId="20577"/>
        <pc:sldMkLst>
          <pc:docMk/>
          <pc:sldMk cId="1616250540" sldId="444"/>
        </pc:sldMkLst>
        <pc:spChg chg="mod">
          <ac:chgData name="Chuanxiong Guo" userId="5276411cffd89f01" providerId="LiveId" clId="{7D9C119C-3A3E-284B-B0A5-46CDBED4B212}" dt="2021-06-22T14:58:55.598" v="2570" actId="20577"/>
          <ac:spMkLst>
            <pc:docMk/>
            <pc:sldMk cId="1616250540" sldId="444"/>
            <ac:spMk id="3" creationId="{96A9C3EF-4D9D-4FAB-B420-EBE69CDCEC47}"/>
          </ac:spMkLst>
        </pc:spChg>
      </pc:sldChg>
      <pc:sldChg chg="modSp mod">
        <pc:chgData name="Chuanxiong Guo" userId="5276411cffd89f01" providerId="LiveId" clId="{7D9C119C-3A3E-284B-B0A5-46CDBED4B212}" dt="2021-06-22T14:58:48.670" v="2569" actId="20577"/>
        <pc:sldMkLst>
          <pc:docMk/>
          <pc:sldMk cId="1663628622" sldId="445"/>
        </pc:sldMkLst>
        <pc:spChg chg="mod">
          <ac:chgData name="Chuanxiong Guo" userId="5276411cffd89f01" providerId="LiveId" clId="{7D9C119C-3A3E-284B-B0A5-46CDBED4B212}" dt="2021-06-22T14:58:48.670" v="2569" actId="20577"/>
          <ac:spMkLst>
            <pc:docMk/>
            <pc:sldMk cId="1663628622" sldId="445"/>
            <ac:spMk id="3" creationId="{96A9C3EF-4D9D-4FAB-B420-EBE69CDCEC47}"/>
          </ac:spMkLst>
        </pc:spChg>
      </pc:sldChg>
      <pc:sldChg chg="modSp mod">
        <pc:chgData name="Chuanxiong Guo" userId="5276411cffd89f01" providerId="LiveId" clId="{7D9C119C-3A3E-284B-B0A5-46CDBED4B212}" dt="2021-06-22T14:58:40.579" v="2568" actId="20577"/>
        <pc:sldMkLst>
          <pc:docMk/>
          <pc:sldMk cId="3016268530" sldId="446"/>
        </pc:sldMkLst>
        <pc:spChg chg="mod">
          <ac:chgData name="Chuanxiong Guo" userId="5276411cffd89f01" providerId="LiveId" clId="{7D9C119C-3A3E-284B-B0A5-46CDBED4B212}" dt="2021-06-22T14:58:40.579" v="2568" actId="20577"/>
          <ac:spMkLst>
            <pc:docMk/>
            <pc:sldMk cId="3016268530" sldId="446"/>
            <ac:spMk id="3" creationId="{96A9C3EF-4D9D-4FAB-B420-EBE69CDCEC47}"/>
          </ac:spMkLst>
        </pc:spChg>
      </pc:sldChg>
      <pc:sldChg chg="modSp mod">
        <pc:chgData name="Chuanxiong Guo" userId="5276411cffd89f01" providerId="LiveId" clId="{7D9C119C-3A3E-284B-B0A5-46CDBED4B212}" dt="2021-06-21T13:57:10.131" v="1428" actId="20577"/>
        <pc:sldMkLst>
          <pc:docMk/>
          <pc:sldMk cId="432310892" sldId="450"/>
        </pc:sldMkLst>
        <pc:spChg chg="mod">
          <ac:chgData name="Chuanxiong Guo" userId="5276411cffd89f01" providerId="LiveId" clId="{7D9C119C-3A3E-284B-B0A5-46CDBED4B212}" dt="2021-06-21T13:57:10.131" v="1428" actId="20577"/>
          <ac:spMkLst>
            <pc:docMk/>
            <pc:sldMk cId="432310892" sldId="450"/>
            <ac:spMk id="2" creationId="{D69A3FEA-7413-1C44-8F42-3EAD0E838B45}"/>
          </ac:spMkLst>
        </pc:spChg>
      </pc:sldChg>
      <pc:sldChg chg="modSp mod">
        <pc:chgData name="Chuanxiong Guo" userId="5276411cffd89f01" providerId="LiveId" clId="{7D9C119C-3A3E-284B-B0A5-46CDBED4B212}" dt="2021-06-22T14:57:48.808" v="2561" actId="20577"/>
        <pc:sldMkLst>
          <pc:docMk/>
          <pc:sldMk cId="3413733096" sldId="454"/>
        </pc:sldMkLst>
        <pc:spChg chg="mod">
          <ac:chgData name="Chuanxiong Guo" userId="5276411cffd89f01" providerId="LiveId" clId="{7D9C119C-3A3E-284B-B0A5-46CDBED4B212}" dt="2021-06-22T14:57:48.808" v="2561" actId="20577"/>
          <ac:spMkLst>
            <pc:docMk/>
            <pc:sldMk cId="3413733096" sldId="454"/>
            <ac:spMk id="3" creationId="{96A9C3EF-4D9D-4FAB-B420-EBE69CDCEC47}"/>
          </ac:spMkLst>
        </pc:spChg>
      </pc:sldChg>
      <pc:sldChg chg="addSp delSp modSp new mod ord">
        <pc:chgData name="Chuanxiong Guo" userId="5276411cffd89f01" providerId="LiveId" clId="{7D9C119C-3A3E-284B-B0A5-46CDBED4B212}" dt="2021-06-25T03:57:55.629" v="3631" actId="20578"/>
        <pc:sldMkLst>
          <pc:docMk/>
          <pc:sldMk cId="331677653" sldId="455"/>
        </pc:sldMkLst>
        <pc:spChg chg="mod">
          <ac:chgData name="Chuanxiong Guo" userId="5276411cffd89f01" providerId="LiveId" clId="{7D9C119C-3A3E-284B-B0A5-46CDBED4B212}" dt="2021-06-22T14:58:02.330" v="2564" actId="20577"/>
          <ac:spMkLst>
            <pc:docMk/>
            <pc:sldMk cId="331677653" sldId="455"/>
            <ac:spMk id="2" creationId="{BE4BEECE-1504-3E4E-A280-6E3CF0B80002}"/>
          </ac:spMkLst>
        </pc:spChg>
        <pc:spChg chg="mod">
          <ac:chgData name="Chuanxiong Guo" userId="5276411cffd89f01" providerId="LiveId" clId="{7D9C119C-3A3E-284B-B0A5-46CDBED4B212}" dt="2021-06-23T03:43:53.450" v="2736" actId="20577"/>
          <ac:spMkLst>
            <pc:docMk/>
            <pc:sldMk cId="331677653" sldId="455"/>
            <ac:spMk id="3" creationId="{464756FC-A7BB-E44E-9DAB-ADC35BB4BD58}"/>
          </ac:spMkLst>
        </pc:spChg>
        <pc:spChg chg="add del mod">
          <ac:chgData name="Chuanxiong Guo" userId="5276411cffd89f01" providerId="LiveId" clId="{7D9C119C-3A3E-284B-B0A5-46CDBED4B212}" dt="2021-06-21T08:18:29.802" v="644"/>
          <ac:spMkLst>
            <pc:docMk/>
            <pc:sldMk cId="331677653" sldId="455"/>
            <ac:spMk id="5" creationId="{27326580-BC10-4145-87DD-A733E8BF4140}"/>
          </ac:spMkLst>
        </pc:spChg>
      </pc:sldChg>
      <pc:sldChg chg="modSp add mod">
        <pc:chgData name="Chuanxiong Guo" userId="5276411cffd89f01" providerId="LiveId" clId="{7D9C119C-3A3E-284B-B0A5-46CDBED4B212}" dt="2021-06-22T14:58:19.919" v="2567" actId="20577"/>
        <pc:sldMkLst>
          <pc:docMk/>
          <pc:sldMk cId="4236664841" sldId="456"/>
        </pc:sldMkLst>
        <pc:spChg chg="mod">
          <ac:chgData name="Chuanxiong Guo" userId="5276411cffd89f01" providerId="LiveId" clId="{7D9C119C-3A3E-284B-B0A5-46CDBED4B212}" dt="2021-06-22T14:58:19.919" v="2567" actId="20577"/>
          <ac:spMkLst>
            <pc:docMk/>
            <pc:sldMk cId="4236664841" sldId="456"/>
            <ac:spMk id="2" creationId="{BE4BEECE-1504-3E4E-A280-6E3CF0B80002}"/>
          </ac:spMkLst>
        </pc:spChg>
        <pc:spChg chg="mod">
          <ac:chgData name="Chuanxiong Guo" userId="5276411cffd89f01" providerId="LiveId" clId="{7D9C119C-3A3E-284B-B0A5-46CDBED4B212}" dt="2021-06-22T14:50:44.928" v="2556" actId="20577"/>
          <ac:spMkLst>
            <pc:docMk/>
            <pc:sldMk cId="4236664841" sldId="456"/>
            <ac:spMk id="3" creationId="{464756FC-A7BB-E44E-9DAB-ADC35BB4BD58}"/>
          </ac:spMkLst>
        </pc:spChg>
      </pc:sldChg>
      <pc:sldChg chg="modSp add del mod ord">
        <pc:chgData name="Chuanxiong Guo" userId="5276411cffd89f01" providerId="LiveId" clId="{7D9C119C-3A3E-284B-B0A5-46CDBED4B212}" dt="2021-06-25T03:58:26.054" v="3637" actId="2696"/>
        <pc:sldMkLst>
          <pc:docMk/>
          <pc:sldMk cId="372164072" sldId="457"/>
        </pc:sldMkLst>
        <pc:spChg chg="mod">
          <ac:chgData name="Chuanxiong Guo" userId="5276411cffd89f01" providerId="LiveId" clId="{7D9C119C-3A3E-284B-B0A5-46CDBED4B212}" dt="2021-06-22T14:57:58.758" v="2563" actId="20577"/>
          <ac:spMkLst>
            <pc:docMk/>
            <pc:sldMk cId="372164072" sldId="457"/>
            <ac:spMk id="2" creationId="{BE4BEECE-1504-3E4E-A280-6E3CF0B80002}"/>
          </ac:spMkLst>
        </pc:spChg>
        <pc:spChg chg="mod">
          <ac:chgData name="Chuanxiong Guo" userId="5276411cffd89f01" providerId="LiveId" clId="{7D9C119C-3A3E-284B-B0A5-46CDBED4B212}" dt="2021-06-24T02:50:00.933" v="2874" actId="20577"/>
          <ac:spMkLst>
            <pc:docMk/>
            <pc:sldMk cId="372164072" sldId="457"/>
            <ac:spMk id="3" creationId="{464756FC-A7BB-E44E-9DAB-ADC35BB4BD58}"/>
          </ac:spMkLst>
        </pc:spChg>
      </pc:sldChg>
      <pc:sldChg chg="add">
        <pc:chgData name="Chuanxiong Guo" userId="5276411cffd89f01" providerId="LiveId" clId="{7D9C119C-3A3E-284B-B0A5-46CDBED4B212}" dt="2021-06-25T03:58:30.652" v="3638"/>
        <pc:sldMkLst>
          <pc:docMk/>
          <pc:sldMk cId="3721765945" sldId="457"/>
        </pc:sldMkLst>
      </pc:sldChg>
      <pc:sldChg chg="modSp add mod">
        <pc:chgData name="Chuanxiong Guo" userId="5276411cffd89f01" providerId="LiveId" clId="{7D9C119C-3A3E-284B-B0A5-46CDBED4B212}" dt="2021-06-25T04:01:04.552" v="3657" actId="20577"/>
        <pc:sldMkLst>
          <pc:docMk/>
          <pc:sldMk cId="3924547747" sldId="458"/>
        </pc:sldMkLst>
        <pc:spChg chg="mod">
          <ac:chgData name="Chuanxiong Guo" userId="5276411cffd89f01" providerId="LiveId" clId="{7D9C119C-3A3E-284B-B0A5-46CDBED4B212}" dt="2021-06-22T14:58:13.612" v="2566" actId="20577"/>
          <ac:spMkLst>
            <pc:docMk/>
            <pc:sldMk cId="3924547747" sldId="458"/>
            <ac:spMk id="2" creationId="{BE4BEECE-1504-3E4E-A280-6E3CF0B80002}"/>
          </ac:spMkLst>
        </pc:spChg>
        <pc:spChg chg="mod">
          <ac:chgData name="Chuanxiong Guo" userId="5276411cffd89f01" providerId="LiveId" clId="{7D9C119C-3A3E-284B-B0A5-46CDBED4B212}" dt="2021-06-25T04:01:04.552" v="3657" actId="20577"/>
          <ac:spMkLst>
            <pc:docMk/>
            <pc:sldMk cId="3924547747" sldId="458"/>
            <ac:spMk id="3" creationId="{464756FC-A7BB-E44E-9DAB-ADC35BB4BD58}"/>
          </ac:spMkLst>
        </pc:spChg>
      </pc:sldChg>
      <pc:sldChg chg="modSp add mod ord">
        <pc:chgData name="Chuanxiong Guo" userId="5276411cffd89f01" providerId="LiveId" clId="{7D9C119C-3A3E-284B-B0A5-46CDBED4B212}" dt="2021-06-25T03:57:07.661" v="3629" actId="20577"/>
        <pc:sldMkLst>
          <pc:docMk/>
          <pc:sldMk cId="945611641" sldId="459"/>
        </pc:sldMkLst>
        <pc:spChg chg="mod">
          <ac:chgData name="Chuanxiong Guo" userId="5276411cffd89f01" providerId="LiveId" clId="{7D9C119C-3A3E-284B-B0A5-46CDBED4B212}" dt="2021-06-22T14:57:53.382" v="2562" actId="20577"/>
          <ac:spMkLst>
            <pc:docMk/>
            <pc:sldMk cId="945611641" sldId="459"/>
            <ac:spMk id="2" creationId="{BE4BEECE-1504-3E4E-A280-6E3CF0B80002}"/>
          </ac:spMkLst>
        </pc:spChg>
        <pc:spChg chg="mod">
          <ac:chgData name="Chuanxiong Guo" userId="5276411cffd89f01" providerId="LiveId" clId="{7D9C119C-3A3E-284B-B0A5-46CDBED4B212}" dt="2021-06-25T03:57:07.661" v="3629" actId="20577"/>
          <ac:spMkLst>
            <pc:docMk/>
            <pc:sldMk cId="945611641" sldId="459"/>
            <ac:spMk id="3" creationId="{464756FC-A7BB-E44E-9DAB-ADC35BB4BD58}"/>
          </ac:spMkLst>
        </pc:spChg>
      </pc:sldChg>
      <pc:sldChg chg="modSp add mod ord">
        <pc:chgData name="Chuanxiong Guo" userId="5276411cffd89f01" providerId="LiveId" clId="{7D9C119C-3A3E-284B-B0A5-46CDBED4B212}" dt="2021-06-25T03:58:12.068" v="3636" actId="20578"/>
        <pc:sldMkLst>
          <pc:docMk/>
          <pc:sldMk cId="1217357563" sldId="460"/>
        </pc:sldMkLst>
        <pc:spChg chg="mod">
          <ac:chgData name="Chuanxiong Guo" userId="5276411cffd89f01" providerId="LiveId" clId="{7D9C119C-3A3E-284B-B0A5-46CDBED4B212}" dt="2021-06-22T14:58:08.056" v="2565" actId="20577"/>
          <ac:spMkLst>
            <pc:docMk/>
            <pc:sldMk cId="1217357563" sldId="460"/>
            <ac:spMk id="2" creationId="{BE4BEECE-1504-3E4E-A280-6E3CF0B80002}"/>
          </ac:spMkLst>
        </pc:spChg>
        <pc:spChg chg="mod">
          <ac:chgData name="Chuanxiong Guo" userId="5276411cffd89f01" providerId="LiveId" clId="{7D9C119C-3A3E-284B-B0A5-46CDBED4B212}" dt="2021-06-22T06:05:28.750" v="2096" actId="20577"/>
          <ac:spMkLst>
            <pc:docMk/>
            <pc:sldMk cId="1217357563" sldId="460"/>
            <ac:spMk id="3" creationId="{464756FC-A7BB-E44E-9DAB-ADC35BB4BD58}"/>
          </ac:spMkLst>
        </pc:spChg>
      </pc:sldChg>
      <pc:sldChg chg="modSp new mod ord">
        <pc:chgData name="Chuanxiong Guo" userId="5276411cffd89f01" providerId="LiveId" clId="{7D9C119C-3A3E-284B-B0A5-46CDBED4B212}" dt="2021-06-25T04:00:32.551" v="3645" actId="20577"/>
        <pc:sldMkLst>
          <pc:docMk/>
          <pc:sldMk cId="1617533621" sldId="461"/>
        </pc:sldMkLst>
        <pc:spChg chg="mod">
          <ac:chgData name="Chuanxiong Guo" userId="5276411cffd89f01" providerId="LiveId" clId="{7D9C119C-3A3E-284B-B0A5-46CDBED4B212}" dt="2021-06-22T14:44:33.390" v="2136" actId="20577"/>
          <ac:spMkLst>
            <pc:docMk/>
            <pc:sldMk cId="1617533621" sldId="461"/>
            <ac:spMk id="2" creationId="{77890475-B773-994F-A2A0-B6863D266583}"/>
          </ac:spMkLst>
        </pc:spChg>
        <pc:spChg chg="mod">
          <ac:chgData name="Chuanxiong Guo" userId="5276411cffd89f01" providerId="LiveId" clId="{7D9C119C-3A3E-284B-B0A5-46CDBED4B212}" dt="2021-06-25T04:00:32.551" v="3645" actId="20577"/>
          <ac:spMkLst>
            <pc:docMk/>
            <pc:sldMk cId="1617533621" sldId="461"/>
            <ac:spMk id="3" creationId="{E8F28166-FB92-E344-B47F-211BCF81ACAB}"/>
          </ac:spMkLst>
        </pc:spChg>
      </pc:sldChg>
      <pc:sldChg chg="modSp new mod">
        <pc:chgData name="Chuanxiong Guo" userId="5276411cffd89f01" providerId="LiveId" clId="{7D9C119C-3A3E-284B-B0A5-46CDBED4B212}" dt="2021-06-23T03:41:39.288" v="2728" actId="20577"/>
        <pc:sldMkLst>
          <pc:docMk/>
          <pc:sldMk cId="3908749199" sldId="462"/>
        </pc:sldMkLst>
        <pc:spChg chg="mod">
          <ac:chgData name="Chuanxiong Guo" userId="5276411cffd89f01" providerId="LiveId" clId="{7D9C119C-3A3E-284B-B0A5-46CDBED4B212}" dt="2021-06-23T03:39:13.830" v="2589" actId="313"/>
          <ac:spMkLst>
            <pc:docMk/>
            <pc:sldMk cId="3908749199" sldId="462"/>
            <ac:spMk id="2" creationId="{E7D68DDE-9299-9446-8184-5AC80A5C7BFB}"/>
          </ac:spMkLst>
        </pc:spChg>
        <pc:spChg chg="mod">
          <ac:chgData name="Chuanxiong Guo" userId="5276411cffd89f01" providerId="LiveId" clId="{7D9C119C-3A3E-284B-B0A5-46CDBED4B212}" dt="2021-06-23T03:41:39.288" v="2728" actId="20577"/>
          <ac:spMkLst>
            <pc:docMk/>
            <pc:sldMk cId="3908749199" sldId="462"/>
            <ac:spMk id="3" creationId="{232AADC6-8E64-D643-A7AF-8416252A9047}"/>
          </ac:spMkLst>
        </pc:spChg>
      </pc:sldChg>
      <pc:sldChg chg="modSp new mod ord">
        <pc:chgData name="Chuanxiong Guo" userId="5276411cffd89f01" providerId="LiveId" clId="{7D9C119C-3A3E-284B-B0A5-46CDBED4B212}" dt="2021-06-25T03:49:52.268" v="3476" actId="20577"/>
        <pc:sldMkLst>
          <pc:docMk/>
          <pc:sldMk cId="785742402" sldId="463"/>
        </pc:sldMkLst>
        <pc:spChg chg="mod">
          <ac:chgData name="Chuanxiong Guo" userId="5276411cffd89f01" providerId="LiveId" clId="{7D9C119C-3A3E-284B-B0A5-46CDBED4B212}" dt="2021-06-25T03:38:38.092" v="3090" actId="20577"/>
          <ac:spMkLst>
            <pc:docMk/>
            <pc:sldMk cId="785742402" sldId="463"/>
            <ac:spMk id="2" creationId="{96BCEA66-B7EC-C544-9BFB-CC1DEFAC8713}"/>
          </ac:spMkLst>
        </pc:spChg>
        <pc:spChg chg="mod">
          <ac:chgData name="Chuanxiong Guo" userId="5276411cffd89f01" providerId="LiveId" clId="{7D9C119C-3A3E-284B-B0A5-46CDBED4B212}" dt="2021-06-25T03:49:52.268" v="3476" actId="20577"/>
          <ac:spMkLst>
            <pc:docMk/>
            <pc:sldMk cId="785742402" sldId="463"/>
            <ac:spMk id="3" creationId="{E5566F32-E5EE-5145-A96A-5B1385FBB000}"/>
          </ac:spMkLst>
        </pc:spChg>
      </pc:sldChg>
      <pc:sldChg chg="new">
        <pc:chgData name="Chuanxiong Guo" userId="5276411cffd89f01" providerId="LiveId" clId="{7D9C119C-3A3E-284B-B0A5-46CDBED4B212}" dt="2021-06-25T03:58:01.156" v="3633" actId="680"/>
        <pc:sldMkLst>
          <pc:docMk/>
          <pc:sldMk cId="405080985" sldId="464"/>
        </pc:sldMkLst>
      </pc:sldChg>
      <pc:sldChg chg="modSp new mod">
        <pc:chgData name="Chuanxiong Guo" userId="5276411cffd89f01" providerId="LiveId" clId="{7D9C119C-3A3E-284B-B0A5-46CDBED4B212}" dt="2021-06-26T02:51:43.450" v="3879" actId="20577"/>
        <pc:sldMkLst>
          <pc:docMk/>
          <pc:sldMk cId="2232198407" sldId="465"/>
        </pc:sldMkLst>
        <pc:spChg chg="mod">
          <ac:chgData name="Chuanxiong Guo" userId="5276411cffd89f01" providerId="LiveId" clId="{7D9C119C-3A3E-284B-B0A5-46CDBED4B212}" dt="2021-06-25T04:56:07.157" v="3683" actId="20577"/>
          <ac:spMkLst>
            <pc:docMk/>
            <pc:sldMk cId="2232198407" sldId="465"/>
            <ac:spMk id="2" creationId="{F331AE59-2EFE-A749-9A68-85D3CEC29AC5}"/>
          </ac:spMkLst>
        </pc:spChg>
        <pc:spChg chg="mod">
          <ac:chgData name="Chuanxiong Guo" userId="5276411cffd89f01" providerId="LiveId" clId="{7D9C119C-3A3E-284B-B0A5-46CDBED4B212}" dt="2021-06-26T02:51:43.450" v="3879" actId="20577"/>
          <ac:spMkLst>
            <pc:docMk/>
            <pc:sldMk cId="2232198407" sldId="465"/>
            <ac:spMk id="3" creationId="{84EFD5DF-9B5F-0E43-B93D-A44D14A31A30}"/>
          </ac:spMkLst>
        </pc:spChg>
      </pc:sldChg>
      <pc:sldChg chg="addSp modSp add mod">
        <pc:chgData name="Chuanxiong Guo" userId="5276411cffd89f01" providerId="LiveId" clId="{7D9C119C-3A3E-284B-B0A5-46CDBED4B212}" dt="2021-06-25T14:12:17.981" v="3779" actId="14100"/>
        <pc:sldMkLst>
          <pc:docMk/>
          <pc:sldMk cId="4253769476" sldId="466"/>
        </pc:sldMkLst>
        <pc:spChg chg="mod">
          <ac:chgData name="Chuanxiong Guo" userId="5276411cffd89f01" providerId="LiveId" clId="{7D9C119C-3A3E-284B-B0A5-46CDBED4B212}" dt="2021-06-25T14:11:58.835" v="3776" actId="1076"/>
          <ac:spMkLst>
            <pc:docMk/>
            <pc:sldMk cId="4253769476" sldId="466"/>
            <ac:spMk id="4" creationId="{44318401-46B8-FE44-8B2D-E1EC33DBA41E}"/>
          </ac:spMkLst>
        </pc:spChg>
        <pc:spChg chg="mod">
          <ac:chgData name="Chuanxiong Guo" userId="5276411cffd89f01" providerId="LiveId" clId="{7D9C119C-3A3E-284B-B0A5-46CDBED4B212}" dt="2021-06-25T14:11:58.835" v="3776" actId="1076"/>
          <ac:spMkLst>
            <pc:docMk/>
            <pc:sldMk cId="4253769476" sldId="466"/>
            <ac:spMk id="5" creationId="{A4C13140-868D-BA48-9136-FF63D0FCA4FB}"/>
          </ac:spMkLst>
        </pc:spChg>
        <pc:spChg chg="add mod">
          <ac:chgData name="Chuanxiong Guo" userId="5276411cffd89f01" providerId="LiveId" clId="{7D9C119C-3A3E-284B-B0A5-46CDBED4B212}" dt="2021-06-25T14:11:49.078" v="3775"/>
          <ac:spMkLst>
            <pc:docMk/>
            <pc:sldMk cId="4253769476" sldId="466"/>
            <ac:spMk id="6" creationId="{925BCD45-F5EE-C84D-8121-06D65912089B}"/>
          </ac:spMkLst>
        </pc:spChg>
        <pc:spChg chg="add mod">
          <ac:chgData name="Chuanxiong Guo" userId="5276411cffd89f01" providerId="LiveId" clId="{7D9C119C-3A3E-284B-B0A5-46CDBED4B212}" dt="2021-06-25T14:12:17.981" v="3779" actId="14100"/>
          <ac:spMkLst>
            <pc:docMk/>
            <pc:sldMk cId="4253769476" sldId="466"/>
            <ac:spMk id="8" creationId="{75F366FB-E5BF-FC45-9F13-6A94742D1D0E}"/>
          </ac:spMkLst>
        </pc:spChg>
        <pc:picChg chg="mod">
          <ac:chgData name="Chuanxiong Guo" userId="5276411cffd89f01" providerId="LiveId" clId="{7D9C119C-3A3E-284B-B0A5-46CDBED4B212}" dt="2021-06-25T14:11:58.835" v="3776" actId="1076"/>
          <ac:picMkLst>
            <pc:docMk/>
            <pc:sldMk cId="4253769476" sldId="466"/>
            <ac:picMk id="3" creationId="{5A69E754-4BDA-F142-9BC8-09EF77C1B675}"/>
          </ac:picMkLst>
        </pc:picChg>
        <pc:picChg chg="mod">
          <ac:chgData name="Chuanxiong Guo" userId="5276411cffd89f01" providerId="LiveId" clId="{7D9C119C-3A3E-284B-B0A5-46CDBED4B212}" dt="2021-06-25T14:11:58.835" v="3776" actId="1076"/>
          <ac:picMkLst>
            <pc:docMk/>
            <pc:sldMk cId="4253769476" sldId="466"/>
            <ac:picMk id="7" creationId="{CC19E931-C2E9-594F-8AF6-D152ED7C20EA}"/>
          </ac:picMkLst>
        </pc:picChg>
      </pc:sldChg>
    </pc:docChg>
  </pc:docChgLst>
  <pc:docChgLst>
    <pc:chgData name="Chuanxiong Guo" userId="5276411cffd89f01" providerId="LiveId" clId="{032749DB-3ECC-47CF-8EA5-9F7D0AF1E726}"/>
    <pc:docChg chg="mod modSld">
      <pc:chgData name="Chuanxiong Guo" userId="5276411cffd89f01" providerId="LiveId" clId="{032749DB-3ECC-47CF-8EA5-9F7D0AF1E726}" dt="2022-02-18T04:21:52.085" v="34"/>
      <pc:docMkLst>
        <pc:docMk/>
      </pc:docMkLst>
      <pc:sldChg chg="modNotesTx">
        <pc:chgData name="Chuanxiong Guo" userId="5276411cffd89f01" providerId="LiveId" clId="{032749DB-3ECC-47CF-8EA5-9F7D0AF1E726}" dt="2022-02-18T04:18:17.483" v="0" actId="6549"/>
        <pc:sldMkLst>
          <pc:docMk/>
          <pc:sldMk cId="408383991" sldId="261"/>
        </pc:sldMkLst>
      </pc:sldChg>
      <pc:sldChg chg="modNotesTx">
        <pc:chgData name="Chuanxiong Guo" userId="5276411cffd89f01" providerId="LiveId" clId="{032749DB-3ECC-47CF-8EA5-9F7D0AF1E726}" dt="2022-02-18T04:19:17.452" v="11" actId="20577"/>
        <pc:sldMkLst>
          <pc:docMk/>
          <pc:sldMk cId="0" sldId="264"/>
        </pc:sldMkLst>
      </pc:sldChg>
      <pc:sldChg chg="modNotesTx">
        <pc:chgData name="Chuanxiong Guo" userId="5276411cffd89f01" providerId="LiveId" clId="{032749DB-3ECC-47CF-8EA5-9F7D0AF1E726}" dt="2022-02-18T04:19:22.289" v="12" actId="20577"/>
        <pc:sldMkLst>
          <pc:docMk/>
          <pc:sldMk cId="0" sldId="265"/>
        </pc:sldMkLst>
      </pc:sldChg>
      <pc:sldChg chg="modNotesTx">
        <pc:chgData name="Chuanxiong Guo" userId="5276411cffd89f01" providerId="LiveId" clId="{032749DB-3ECC-47CF-8EA5-9F7D0AF1E726}" dt="2022-02-18T04:19:25.691" v="13" actId="20577"/>
        <pc:sldMkLst>
          <pc:docMk/>
          <pc:sldMk cId="0" sldId="266"/>
        </pc:sldMkLst>
      </pc:sldChg>
      <pc:sldChg chg="modNotesTx">
        <pc:chgData name="Chuanxiong Guo" userId="5276411cffd89f01" providerId="LiveId" clId="{032749DB-3ECC-47CF-8EA5-9F7D0AF1E726}" dt="2022-02-18T04:19:02.347" v="7" actId="20577"/>
        <pc:sldMkLst>
          <pc:docMk/>
          <pc:sldMk cId="1475899940" sldId="277"/>
        </pc:sldMkLst>
      </pc:sldChg>
      <pc:sldChg chg="modNotesTx">
        <pc:chgData name="Chuanxiong Guo" userId="5276411cffd89f01" providerId="LiveId" clId="{032749DB-3ECC-47CF-8EA5-9F7D0AF1E726}" dt="2022-02-18T04:20:24.314" v="26" actId="20577"/>
        <pc:sldMkLst>
          <pc:docMk/>
          <pc:sldMk cId="1112225351" sldId="287"/>
        </pc:sldMkLst>
      </pc:sldChg>
      <pc:sldChg chg="modNotesTx">
        <pc:chgData name="Chuanxiong Guo" userId="5276411cffd89f01" providerId="LiveId" clId="{032749DB-3ECC-47CF-8EA5-9F7D0AF1E726}" dt="2022-02-18T04:19:28.642" v="14" actId="20577"/>
        <pc:sldMkLst>
          <pc:docMk/>
          <pc:sldMk cId="3109146139" sldId="294"/>
        </pc:sldMkLst>
      </pc:sldChg>
      <pc:sldChg chg="modNotesTx">
        <pc:chgData name="Chuanxiong Guo" userId="5276411cffd89f01" providerId="LiveId" clId="{032749DB-3ECC-47CF-8EA5-9F7D0AF1E726}" dt="2022-02-18T04:19:54.687" v="22" actId="6549"/>
        <pc:sldMkLst>
          <pc:docMk/>
          <pc:sldMk cId="1247393972" sldId="302"/>
        </pc:sldMkLst>
      </pc:sldChg>
      <pc:sldChg chg="modNotesTx">
        <pc:chgData name="Chuanxiong Guo" userId="5276411cffd89f01" providerId="LiveId" clId="{032749DB-3ECC-47CF-8EA5-9F7D0AF1E726}" dt="2022-02-18T04:18:32.856" v="3" actId="20577"/>
        <pc:sldMkLst>
          <pc:docMk/>
          <pc:sldMk cId="631554301" sldId="315"/>
        </pc:sldMkLst>
      </pc:sldChg>
      <pc:sldChg chg="modNotesTx">
        <pc:chgData name="Chuanxiong Guo" userId="5276411cffd89f01" providerId="LiveId" clId="{032749DB-3ECC-47CF-8EA5-9F7D0AF1E726}" dt="2022-02-18T04:20:27.801" v="27" actId="20577"/>
        <pc:sldMkLst>
          <pc:docMk/>
          <pc:sldMk cId="823560510" sldId="334"/>
        </pc:sldMkLst>
      </pc:sldChg>
      <pc:sldChg chg="modNotesTx">
        <pc:chgData name="Chuanxiong Guo" userId="5276411cffd89f01" providerId="LiveId" clId="{032749DB-3ECC-47CF-8EA5-9F7D0AF1E726}" dt="2022-02-18T04:20:31.355" v="28" actId="20577"/>
        <pc:sldMkLst>
          <pc:docMk/>
          <pc:sldMk cId="1970569116" sldId="338"/>
        </pc:sldMkLst>
      </pc:sldChg>
      <pc:sldChg chg="modNotesTx">
        <pc:chgData name="Chuanxiong Guo" userId="5276411cffd89f01" providerId="LiveId" clId="{032749DB-3ECC-47CF-8EA5-9F7D0AF1E726}" dt="2022-02-18T04:20:15.638" v="24" actId="20577"/>
        <pc:sldMkLst>
          <pc:docMk/>
          <pc:sldMk cId="1925580192" sldId="347"/>
        </pc:sldMkLst>
      </pc:sldChg>
      <pc:sldChg chg="modNotesTx">
        <pc:chgData name="Chuanxiong Guo" userId="5276411cffd89f01" providerId="LiveId" clId="{032749DB-3ECC-47CF-8EA5-9F7D0AF1E726}" dt="2022-02-18T04:20:20.734" v="25" actId="20577"/>
        <pc:sldMkLst>
          <pc:docMk/>
          <pc:sldMk cId="393344187" sldId="359"/>
        </pc:sldMkLst>
      </pc:sldChg>
      <pc:sldChg chg="modNotesTx">
        <pc:chgData name="Chuanxiong Guo" userId="5276411cffd89f01" providerId="LiveId" clId="{032749DB-3ECC-47CF-8EA5-9F7D0AF1E726}" dt="2022-02-18T04:18:23.137" v="1" actId="6549"/>
        <pc:sldMkLst>
          <pc:docMk/>
          <pc:sldMk cId="1985418807" sldId="406"/>
        </pc:sldMkLst>
      </pc:sldChg>
      <pc:sldChg chg="modNotesTx">
        <pc:chgData name="Chuanxiong Guo" userId="5276411cffd89f01" providerId="LiveId" clId="{032749DB-3ECC-47CF-8EA5-9F7D0AF1E726}" dt="2022-02-18T04:18:40.333" v="4" actId="20577"/>
        <pc:sldMkLst>
          <pc:docMk/>
          <pc:sldMk cId="3326335257" sldId="417"/>
        </pc:sldMkLst>
      </pc:sldChg>
      <pc:sldChg chg="modNotesTx">
        <pc:chgData name="Chuanxiong Guo" userId="5276411cffd89f01" providerId="LiveId" clId="{032749DB-3ECC-47CF-8EA5-9F7D0AF1E726}" dt="2022-02-18T04:18:52.526" v="5" actId="20577"/>
        <pc:sldMkLst>
          <pc:docMk/>
          <pc:sldMk cId="1504267347" sldId="419"/>
        </pc:sldMkLst>
      </pc:sldChg>
      <pc:sldChg chg="modNotesTx">
        <pc:chgData name="Chuanxiong Guo" userId="5276411cffd89f01" providerId="LiveId" clId="{032749DB-3ECC-47CF-8EA5-9F7D0AF1E726}" dt="2022-02-18T04:19:06.253" v="8" actId="20577"/>
        <pc:sldMkLst>
          <pc:docMk/>
          <pc:sldMk cId="0" sldId="420"/>
        </pc:sldMkLst>
      </pc:sldChg>
      <pc:sldChg chg="modNotesTx">
        <pc:chgData name="Chuanxiong Guo" userId="5276411cffd89f01" providerId="LiveId" clId="{032749DB-3ECC-47CF-8EA5-9F7D0AF1E726}" dt="2022-02-18T04:19:09.710" v="9" actId="20577"/>
        <pc:sldMkLst>
          <pc:docMk/>
          <pc:sldMk cId="0" sldId="421"/>
        </pc:sldMkLst>
      </pc:sldChg>
      <pc:sldChg chg="modNotesTx">
        <pc:chgData name="Chuanxiong Guo" userId="5276411cffd89f01" providerId="LiveId" clId="{032749DB-3ECC-47CF-8EA5-9F7D0AF1E726}" dt="2022-02-18T04:19:13.770" v="10" actId="20577"/>
        <pc:sldMkLst>
          <pc:docMk/>
          <pc:sldMk cId="0" sldId="422"/>
        </pc:sldMkLst>
      </pc:sldChg>
      <pc:sldChg chg="modNotesTx">
        <pc:chgData name="Chuanxiong Guo" userId="5276411cffd89f01" providerId="LiveId" clId="{032749DB-3ECC-47CF-8EA5-9F7D0AF1E726}" dt="2022-02-18T04:19:40.048" v="18" actId="6549"/>
        <pc:sldMkLst>
          <pc:docMk/>
          <pc:sldMk cId="0" sldId="425"/>
        </pc:sldMkLst>
      </pc:sldChg>
      <pc:sldChg chg="modNotesTx">
        <pc:chgData name="Chuanxiong Guo" userId="5276411cffd89f01" providerId="LiveId" clId="{032749DB-3ECC-47CF-8EA5-9F7D0AF1E726}" dt="2022-02-18T04:19:43.391" v="19" actId="6549"/>
        <pc:sldMkLst>
          <pc:docMk/>
          <pc:sldMk cId="0" sldId="426"/>
        </pc:sldMkLst>
      </pc:sldChg>
      <pc:sldChg chg="modNotesTx">
        <pc:chgData name="Chuanxiong Guo" userId="5276411cffd89f01" providerId="LiveId" clId="{032749DB-3ECC-47CF-8EA5-9F7D0AF1E726}" dt="2022-02-18T04:19:46.829" v="20" actId="6549"/>
        <pc:sldMkLst>
          <pc:docMk/>
          <pc:sldMk cId="0" sldId="428"/>
        </pc:sldMkLst>
      </pc:sldChg>
      <pc:sldChg chg="modNotesTx">
        <pc:chgData name="Chuanxiong Guo" userId="5276411cffd89f01" providerId="LiveId" clId="{032749DB-3ECC-47CF-8EA5-9F7D0AF1E726}" dt="2022-02-18T04:19:51.709" v="21" actId="6549"/>
        <pc:sldMkLst>
          <pc:docMk/>
          <pc:sldMk cId="0" sldId="429"/>
        </pc:sldMkLst>
      </pc:sldChg>
      <pc:sldChg chg="modNotesTx">
        <pc:chgData name="Chuanxiong Guo" userId="5276411cffd89f01" providerId="LiveId" clId="{032749DB-3ECC-47CF-8EA5-9F7D0AF1E726}" dt="2022-02-18T04:18:58.755" v="6" actId="20577"/>
        <pc:sldMkLst>
          <pc:docMk/>
          <pc:sldMk cId="2436956900" sldId="439"/>
        </pc:sldMkLst>
      </pc:sldChg>
      <pc:sldChg chg="modNotesTx">
        <pc:chgData name="Chuanxiong Guo" userId="5276411cffd89f01" providerId="LiveId" clId="{032749DB-3ECC-47CF-8EA5-9F7D0AF1E726}" dt="2022-02-18T04:18:28.323" v="2" actId="20577"/>
        <pc:sldMkLst>
          <pc:docMk/>
          <pc:sldMk cId="2408209937" sldId="440"/>
        </pc:sldMkLst>
      </pc:sldChg>
      <pc:sldChg chg="modNotesTx">
        <pc:chgData name="Chuanxiong Guo" userId="5276411cffd89f01" providerId="LiveId" clId="{032749DB-3ECC-47CF-8EA5-9F7D0AF1E726}" dt="2022-02-18T04:20:34.086" v="29" actId="20577"/>
        <pc:sldMkLst>
          <pc:docMk/>
          <pc:sldMk cId="1649446980" sldId="453"/>
        </pc:sldMkLst>
      </pc:sldChg>
      <pc:sldChg chg="modNotesTx">
        <pc:chgData name="Chuanxiong Guo" userId="5276411cffd89f01" providerId="LiveId" clId="{032749DB-3ECC-47CF-8EA5-9F7D0AF1E726}" dt="2022-02-18T04:19:31.901" v="15" actId="20577"/>
        <pc:sldMkLst>
          <pc:docMk/>
          <pc:sldMk cId="2232198407" sldId="465"/>
        </pc:sldMkLst>
      </pc:sldChg>
      <pc:sldChg chg="modNotesTx">
        <pc:chgData name="Chuanxiong Guo" userId="5276411cffd89f01" providerId="LiveId" clId="{032749DB-3ECC-47CF-8EA5-9F7D0AF1E726}" dt="2022-02-18T04:19:35.779" v="17" actId="20577"/>
        <pc:sldMkLst>
          <pc:docMk/>
          <pc:sldMk cId="2745435206" sldId="472"/>
        </pc:sldMkLst>
      </pc:sldChg>
      <pc:sldChg chg="modNotesTx">
        <pc:chgData name="Chuanxiong Guo" userId="5276411cffd89f01" providerId="LiveId" clId="{032749DB-3ECC-47CF-8EA5-9F7D0AF1E726}" dt="2022-02-18T04:19:57.083" v="23" actId="6549"/>
        <pc:sldMkLst>
          <pc:docMk/>
          <pc:sldMk cId="416176734" sldId="473"/>
        </pc:sldMkLst>
      </pc:sldChg>
    </pc:docChg>
  </pc:docChgLst>
  <pc:docChgLst>
    <pc:chgData name="Chuanxiong Guo" userId="5276411cffd89f01" providerId="LiveId" clId="{7028B3C4-D677-484D-99E6-9A74FAFEF914}"/>
    <pc:docChg chg="modSld">
      <pc:chgData name="Chuanxiong Guo" userId="5276411cffd89f01" providerId="LiveId" clId="{7028B3C4-D677-484D-99E6-9A74FAFEF914}" dt="2021-12-07T00:38:50.072" v="0"/>
      <pc:docMkLst>
        <pc:docMk/>
      </pc:docMkLst>
      <pc:sldChg chg="modTransition">
        <pc:chgData name="Chuanxiong Guo" userId="5276411cffd89f01" providerId="LiveId" clId="{7028B3C4-D677-484D-99E6-9A74FAFEF914}" dt="2021-12-07T00:38:50.072" v="0"/>
        <pc:sldMkLst>
          <pc:docMk/>
          <pc:sldMk cId="3711803451" sldId="256"/>
        </pc:sldMkLst>
      </pc:sldChg>
      <pc:sldChg chg="modTransition">
        <pc:chgData name="Chuanxiong Guo" userId="5276411cffd89f01" providerId="LiveId" clId="{7028B3C4-D677-484D-99E6-9A74FAFEF914}" dt="2021-12-07T00:38:50.072" v="0"/>
        <pc:sldMkLst>
          <pc:docMk/>
          <pc:sldMk cId="408383991" sldId="261"/>
        </pc:sldMkLst>
      </pc:sldChg>
      <pc:sldChg chg="modTransition">
        <pc:chgData name="Chuanxiong Guo" userId="5276411cffd89f01" providerId="LiveId" clId="{7028B3C4-D677-484D-99E6-9A74FAFEF914}" dt="2021-12-07T00:38:50.072" v="0"/>
        <pc:sldMkLst>
          <pc:docMk/>
          <pc:sldMk cId="0" sldId="264"/>
        </pc:sldMkLst>
      </pc:sldChg>
      <pc:sldChg chg="modTransition">
        <pc:chgData name="Chuanxiong Guo" userId="5276411cffd89f01" providerId="LiveId" clId="{7028B3C4-D677-484D-99E6-9A74FAFEF914}" dt="2021-12-07T00:38:50.072" v="0"/>
        <pc:sldMkLst>
          <pc:docMk/>
          <pc:sldMk cId="0" sldId="265"/>
        </pc:sldMkLst>
      </pc:sldChg>
      <pc:sldChg chg="modTransition">
        <pc:chgData name="Chuanxiong Guo" userId="5276411cffd89f01" providerId="LiveId" clId="{7028B3C4-D677-484D-99E6-9A74FAFEF914}" dt="2021-12-07T00:38:50.072" v="0"/>
        <pc:sldMkLst>
          <pc:docMk/>
          <pc:sldMk cId="0" sldId="266"/>
        </pc:sldMkLst>
      </pc:sldChg>
      <pc:sldChg chg="modTransition">
        <pc:chgData name="Chuanxiong Guo" userId="5276411cffd89f01" providerId="LiveId" clId="{7028B3C4-D677-484D-99E6-9A74FAFEF914}" dt="2021-12-07T00:38:50.072" v="0"/>
        <pc:sldMkLst>
          <pc:docMk/>
          <pc:sldMk cId="1475899940" sldId="277"/>
        </pc:sldMkLst>
      </pc:sldChg>
      <pc:sldChg chg="modTransition">
        <pc:chgData name="Chuanxiong Guo" userId="5276411cffd89f01" providerId="LiveId" clId="{7028B3C4-D677-484D-99E6-9A74FAFEF914}" dt="2021-12-07T00:38:50.072" v="0"/>
        <pc:sldMkLst>
          <pc:docMk/>
          <pc:sldMk cId="1112225351" sldId="287"/>
        </pc:sldMkLst>
      </pc:sldChg>
      <pc:sldChg chg="modTransition">
        <pc:chgData name="Chuanxiong Guo" userId="5276411cffd89f01" providerId="LiveId" clId="{7028B3C4-D677-484D-99E6-9A74FAFEF914}" dt="2021-12-07T00:38:50.072" v="0"/>
        <pc:sldMkLst>
          <pc:docMk/>
          <pc:sldMk cId="3109146139" sldId="294"/>
        </pc:sldMkLst>
      </pc:sldChg>
      <pc:sldChg chg="modTransition">
        <pc:chgData name="Chuanxiong Guo" userId="5276411cffd89f01" providerId="LiveId" clId="{7028B3C4-D677-484D-99E6-9A74FAFEF914}" dt="2021-12-07T00:38:50.072" v="0"/>
        <pc:sldMkLst>
          <pc:docMk/>
          <pc:sldMk cId="1247393972" sldId="302"/>
        </pc:sldMkLst>
      </pc:sldChg>
      <pc:sldChg chg="modTransition">
        <pc:chgData name="Chuanxiong Guo" userId="5276411cffd89f01" providerId="LiveId" clId="{7028B3C4-D677-484D-99E6-9A74FAFEF914}" dt="2021-12-07T00:38:50.072" v="0"/>
        <pc:sldMkLst>
          <pc:docMk/>
          <pc:sldMk cId="631554301" sldId="315"/>
        </pc:sldMkLst>
      </pc:sldChg>
      <pc:sldChg chg="modTransition">
        <pc:chgData name="Chuanxiong Guo" userId="5276411cffd89f01" providerId="LiveId" clId="{7028B3C4-D677-484D-99E6-9A74FAFEF914}" dt="2021-12-07T00:38:50.072" v="0"/>
        <pc:sldMkLst>
          <pc:docMk/>
          <pc:sldMk cId="823560510" sldId="334"/>
        </pc:sldMkLst>
      </pc:sldChg>
      <pc:sldChg chg="modTransition">
        <pc:chgData name="Chuanxiong Guo" userId="5276411cffd89f01" providerId="LiveId" clId="{7028B3C4-D677-484D-99E6-9A74FAFEF914}" dt="2021-12-07T00:38:50.072" v="0"/>
        <pc:sldMkLst>
          <pc:docMk/>
          <pc:sldMk cId="1970569116" sldId="338"/>
        </pc:sldMkLst>
      </pc:sldChg>
      <pc:sldChg chg="modTransition">
        <pc:chgData name="Chuanxiong Guo" userId="5276411cffd89f01" providerId="LiveId" clId="{7028B3C4-D677-484D-99E6-9A74FAFEF914}" dt="2021-12-07T00:38:50.072" v="0"/>
        <pc:sldMkLst>
          <pc:docMk/>
          <pc:sldMk cId="1925580192" sldId="347"/>
        </pc:sldMkLst>
      </pc:sldChg>
      <pc:sldChg chg="modTransition">
        <pc:chgData name="Chuanxiong Guo" userId="5276411cffd89f01" providerId="LiveId" clId="{7028B3C4-D677-484D-99E6-9A74FAFEF914}" dt="2021-12-07T00:38:50.072" v="0"/>
        <pc:sldMkLst>
          <pc:docMk/>
          <pc:sldMk cId="393344187" sldId="359"/>
        </pc:sldMkLst>
      </pc:sldChg>
      <pc:sldChg chg="modTransition">
        <pc:chgData name="Chuanxiong Guo" userId="5276411cffd89f01" providerId="LiveId" clId="{7028B3C4-D677-484D-99E6-9A74FAFEF914}" dt="2021-12-07T00:38:50.072" v="0"/>
        <pc:sldMkLst>
          <pc:docMk/>
          <pc:sldMk cId="1985418807" sldId="406"/>
        </pc:sldMkLst>
      </pc:sldChg>
      <pc:sldChg chg="modTransition">
        <pc:chgData name="Chuanxiong Guo" userId="5276411cffd89f01" providerId="LiveId" clId="{7028B3C4-D677-484D-99E6-9A74FAFEF914}" dt="2021-12-07T00:38:50.072" v="0"/>
        <pc:sldMkLst>
          <pc:docMk/>
          <pc:sldMk cId="3326335257" sldId="417"/>
        </pc:sldMkLst>
      </pc:sldChg>
      <pc:sldChg chg="modTransition">
        <pc:chgData name="Chuanxiong Guo" userId="5276411cffd89f01" providerId="LiveId" clId="{7028B3C4-D677-484D-99E6-9A74FAFEF914}" dt="2021-12-07T00:38:50.072" v="0"/>
        <pc:sldMkLst>
          <pc:docMk/>
          <pc:sldMk cId="1504267347" sldId="419"/>
        </pc:sldMkLst>
      </pc:sldChg>
      <pc:sldChg chg="modTransition">
        <pc:chgData name="Chuanxiong Guo" userId="5276411cffd89f01" providerId="LiveId" clId="{7028B3C4-D677-484D-99E6-9A74FAFEF914}" dt="2021-12-07T00:38:50.072" v="0"/>
        <pc:sldMkLst>
          <pc:docMk/>
          <pc:sldMk cId="0" sldId="420"/>
        </pc:sldMkLst>
      </pc:sldChg>
      <pc:sldChg chg="modTransition">
        <pc:chgData name="Chuanxiong Guo" userId="5276411cffd89f01" providerId="LiveId" clId="{7028B3C4-D677-484D-99E6-9A74FAFEF914}" dt="2021-12-07T00:38:50.072" v="0"/>
        <pc:sldMkLst>
          <pc:docMk/>
          <pc:sldMk cId="0" sldId="421"/>
        </pc:sldMkLst>
      </pc:sldChg>
      <pc:sldChg chg="modTransition">
        <pc:chgData name="Chuanxiong Guo" userId="5276411cffd89f01" providerId="LiveId" clId="{7028B3C4-D677-484D-99E6-9A74FAFEF914}" dt="2021-12-07T00:38:50.072" v="0"/>
        <pc:sldMkLst>
          <pc:docMk/>
          <pc:sldMk cId="0" sldId="422"/>
        </pc:sldMkLst>
      </pc:sldChg>
      <pc:sldChg chg="modTransition">
        <pc:chgData name="Chuanxiong Guo" userId="5276411cffd89f01" providerId="LiveId" clId="{7028B3C4-D677-484D-99E6-9A74FAFEF914}" dt="2021-12-07T00:38:50.072" v="0"/>
        <pc:sldMkLst>
          <pc:docMk/>
          <pc:sldMk cId="0" sldId="425"/>
        </pc:sldMkLst>
      </pc:sldChg>
      <pc:sldChg chg="modTransition">
        <pc:chgData name="Chuanxiong Guo" userId="5276411cffd89f01" providerId="LiveId" clId="{7028B3C4-D677-484D-99E6-9A74FAFEF914}" dt="2021-12-07T00:38:50.072" v="0"/>
        <pc:sldMkLst>
          <pc:docMk/>
          <pc:sldMk cId="0" sldId="426"/>
        </pc:sldMkLst>
      </pc:sldChg>
      <pc:sldChg chg="modTransition">
        <pc:chgData name="Chuanxiong Guo" userId="5276411cffd89f01" providerId="LiveId" clId="{7028B3C4-D677-484D-99E6-9A74FAFEF914}" dt="2021-12-07T00:38:50.072" v="0"/>
        <pc:sldMkLst>
          <pc:docMk/>
          <pc:sldMk cId="0" sldId="428"/>
        </pc:sldMkLst>
      </pc:sldChg>
      <pc:sldChg chg="modTransition">
        <pc:chgData name="Chuanxiong Guo" userId="5276411cffd89f01" providerId="LiveId" clId="{7028B3C4-D677-484D-99E6-9A74FAFEF914}" dt="2021-12-07T00:38:50.072" v="0"/>
        <pc:sldMkLst>
          <pc:docMk/>
          <pc:sldMk cId="0" sldId="429"/>
        </pc:sldMkLst>
      </pc:sldChg>
      <pc:sldChg chg="modTransition">
        <pc:chgData name="Chuanxiong Guo" userId="5276411cffd89f01" providerId="LiveId" clId="{7028B3C4-D677-484D-99E6-9A74FAFEF914}" dt="2021-12-07T00:38:50.072" v="0"/>
        <pc:sldMkLst>
          <pc:docMk/>
          <pc:sldMk cId="450982525" sldId="437"/>
        </pc:sldMkLst>
      </pc:sldChg>
      <pc:sldChg chg="modTransition">
        <pc:chgData name="Chuanxiong Guo" userId="5276411cffd89f01" providerId="LiveId" clId="{7028B3C4-D677-484D-99E6-9A74FAFEF914}" dt="2021-12-07T00:38:50.072" v="0"/>
        <pc:sldMkLst>
          <pc:docMk/>
          <pc:sldMk cId="2436956900" sldId="439"/>
        </pc:sldMkLst>
      </pc:sldChg>
      <pc:sldChg chg="modTransition">
        <pc:chgData name="Chuanxiong Guo" userId="5276411cffd89f01" providerId="LiveId" clId="{7028B3C4-D677-484D-99E6-9A74FAFEF914}" dt="2021-12-07T00:38:50.072" v="0"/>
        <pc:sldMkLst>
          <pc:docMk/>
          <pc:sldMk cId="2408209937" sldId="440"/>
        </pc:sldMkLst>
      </pc:sldChg>
      <pc:sldChg chg="modTransition">
        <pc:chgData name="Chuanxiong Guo" userId="5276411cffd89f01" providerId="LiveId" clId="{7028B3C4-D677-484D-99E6-9A74FAFEF914}" dt="2021-12-07T00:38:50.072" v="0"/>
        <pc:sldMkLst>
          <pc:docMk/>
          <pc:sldMk cId="1815275024" sldId="449"/>
        </pc:sldMkLst>
      </pc:sldChg>
      <pc:sldChg chg="modTransition">
        <pc:chgData name="Chuanxiong Guo" userId="5276411cffd89f01" providerId="LiveId" clId="{7028B3C4-D677-484D-99E6-9A74FAFEF914}" dt="2021-12-07T00:38:50.072" v="0"/>
        <pc:sldMkLst>
          <pc:docMk/>
          <pc:sldMk cId="432310892" sldId="450"/>
        </pc:sldMkLst>
      </pc:sldChg>
      <pc:sldChg chg="modTransition">
        <pc:chgData name="Chuanxiong Guo" userId="5276411cffd89f01" providerId="LiveId" clId="{7028B3C4-D677-484D-99E6-9A74FAFEF914}" dt="2021-12-07T00:38:50.072" v="0"/>
        <pc:sldMkLst>
          <pc:docMk/>
          <pc:sldMk cId="1850037405" sldId="451"/>
        </pc:sldMkLst>
      </pc:sldChg>
      <pc:sldChg chg="modTransition">
        <pc:chgData name="Chuanxiong Guo" userId="5276411cffd89f01" providerId="LiveId" clId="{7028B3C4-D677-484D-99E6-9A74FAFEF914}" dt="2021-12-07T00:38:50.072" v="0"/>
        <pc:sldMkLst>
          <pc:docMk/>
          <pc:sldMk cId="1243812790" sldId="452"/>
        </pc:sldMkLst>
      </pc:sldChg>
      <pc:sldChg chg="modTransition">
        <pc:chgData name="Chuanxiong Guo" userId="5276411cffd89f01" providerId="LiveId" clId="{7028B3C4-D677-484D-99E6-9A74FAFEF914}" dt="2021-12-07T00:38:50.072" v="0"/>
        <pc:sldMkLst>
          <pc:docMk/>
          <pc:sldMk cId="1649446980" sldId="453"/>
        </pc:sldMkLst>
      </pc:sldChg>
      <pc:sldChg chg="modTransition">
        <pc:chgData name="Chuanxiong Guo" userId="5276411cffd89f01" providerId="LiveId" clId="{7028B3C4-D677-484D-99E6-9A74FAFEF914}" dt="2021-12-07T00:38:50.072" v="0"/>
        <pc:sldMkLst>
          <pc:docMk/>
          <pc:sldMk cId="4236664841" sldId="456"/>
        </pc:sldMkLst>
      </pc:sldChg>
      <pc:sldChg chg="modTransition">
        <pc:chgData name="Chuanxiong Guo" userId="5276411cffd89f01" providerId="LiveId" clId="{7028B3C4-D677-484D-99E6-9A74FAFEF914}" dt="2021-12-07T00:38:50.072" v="0"/>
        <pc:sldMkLst>
          <pc:docMk/>
          <pc:sldMk cId="1617533621" sldId="461"/>
        </pc:sldMkLst>
      </pc:sldChg>
      <pc:sldChg chg="modTransition">
        <pc:chgData name="Chuanxiong Guo" userId="5276411cffd89f01" providerId="LiveId" clId="{7028B3C4-D677-484D-99E6-9A74FAFEF914}" dt="2021-12-07T00:38:50.072" v="0"/>
        <pc:sldMkLst>
          <pc:docMk/>
          <pc:sldMk cId="3908749199" sldId="462"/>
        </pc:sldMkLst>
      </pc:sldChg>
      <pc:sldChg chg="modTransition">
        <pc:chgData name="Chuanxiong Guo" userId="5276411cffd89f01" providerId="LiveId" clId="{7028B3C4-D677-484D-99E6-9A74FAFEF914}" dt="2021-12-07T00:38:50.072" v="0"/>
        <pc:sldMkLst>
          <pc:docMk/>
          <pc:sldMk cId="2232198407" sldId="465"/>
        </pc:sldMkLst>
      </pc:sldChg>
      <pc:sldChg chg="modTransition">
        <pc:chgData name="Chuanxiong Guo" userId="5276411cffd89f01" providerId="LiveId" clId="{7028B3C4-D677-484D-99E6-9A74FAFEF914}" dt="2021-12-07T00:38:50.072" v="0"/>
        <pc:sldMkLst>
          <pc:docMk/>
          <pc:sldMk cId="2018897691" sldId="471"/>
        </pc:sldMkLst>
      </pc:sldChg>
      <pc:sldChg chg="modTransition">
        <pc:chgData name="Chuanxiong Guo" userId="5276411cffd89f01" providerId="LiveId" clId="{7028B3C4-D677-484D-99E6-9A74FAFEF914}" dt="2021-12-07T00:38:50.072" v="0"/>
        <pc:sldMkLst>
          <pc:docMk/>
          <pc:sldMk cId="2745435206" sldId="472"/>
        </pc:sldMkLst>
      </pc:sldChg>
      <pc:sldChg chg="modTransition">
        <pc:chgData name="Chuanxiong Guo" userId="5276411cffd89f01" providerId="LiveId" clId="{7028B3C4-D677-484D-99E6-9A74FAFEF914}" dt="2021-12-07T00:38:50.072" v="0"/>
        <pc:sldMkLst>
          <pc:docMk/>
          <pc:sldMk cId="416176734" sldId="473"/>
        </pc:sldMkLst>
      </pc:sldChg>
      <pc:sldChg chg="modTransition">
        <pc:chgData name="Chuanxiong Guo" userId="5276411cffd89f01" providerId="LiveId" clId="{7028B3C4-D677-484D-99E6-9A74FAFEF914}" dt="2021-12-07T00:38:50.072" v="0"/>
        <pc:sldMkLst>
          <pc:docMk/>
          <pc:sldMk cId="1484643529" sldId="47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5276411cffd89f01/talk/2020/model_siz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Model</a:t>
            </a:r>
            <a:r>
              <a:rPr lang="en-US" baseline="0"/>
              <a:t> size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cat>
            <c:strRef>
              <c:f>Sheet1!$A$2:$A$8</c:f>
              <c:strCache>
                <c:ptCount val="7"/>
                <c:pt idx="0">
                  <c:v>Resnet50</c:v>
                </c:pt>
                <c:pt idx="1">
                  <c:v>Transformer</c:v>
                </c:pt>
                <c:pt idx="2">
                  <c:v>VGG16</c:v>
                </c:pt>
                <c:pt idx="3">
                  <c:v>BERT-large</c:v>
                </c:pt>
                <c:pt idx="4">
                  <c:v>GPT-2</c:v>
                </c:pt>
                <c:pt idx="5">
                  <c:v>Megatron</c:v>
                </c:pt>
                <c:pt idx="6">
                  <c:v>GPT-3</c:v>
                </c:pt>
              </c:strCache>
            </c:strRef>
          </c:cat>
          <c:val>
            <c:numRef>
              <c:f>Sheet1!$B$2:$B$8</c:f>
              <c:numCache>
                <c:formatCode>General</c:formatCode>
                <c:ptCount val="7"/>
                <c:pt idx="0">
                  <c:v>26</c:v>
                </c:pt>
                <c:pt idx="1">
                  <c:v>61</c:v>
                </c:pt>
                <c:pt idx="2">
                  <c:v>138</c:v>
                </c:pt>
                <c:pt idx="3">
                  <c:v>384</c:v>
                </c:pt>
                <c:pt idx="4">
                  <c:v>1500</c:v>
                </c:pt>
                <c:pt idx="5">
                  <c:v>8300</c:v>
                </c:pt>
                <c:pt idx="6">
                  <c:v>175000</c:v>
                </c:pt>
              </c:numCache>
            </c:numRef>
          </c:val>
          <c:extLst>
            <c:ext xmlns:c16="http://schemas.microsoft.com/office/drawing/2014/chart" uri="{C3380CC4-5D6E-409C-BE32-E72D297353CC}">
              <c16:uniqueId val="{00000000-2BA8-41C3-A5DD-809A1CADD8BF}"/>
            </c:ext>
          </c:extLst>
        </c:ser>
        <c:dLbls>
          <c:showLegendKey val="0"/>
          <c:showVal val="0"/>
          <c:showCatName val="0"/>
          <c:showSerName val="0"/>
          <c:showPercent val="0"/>
          <c:showBubbleSize val="0"/>
        </c:dLbls>
        <c:gapWidth val="219"/>
        <c:overlap val="-27"/>
        <c:axId val="622229904"/>
        <c:axId val="622232856"/>
      </c:barChart>
      <c:catAx>
        <c:axId val="6222299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22232856"/>
        <c:crosses val="autoZero"/>
        <c:auto val="1"/>
        <c:lblAlgn val="ctr"/>
        <c:lblOffset val="100"/>
        <c:noMultiLvlLbl val="0"/>
      </c:catAx>
      <c:valAx>
        <c:axId val="62223285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2229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dirty="0"/>
              <a:t>Application</a:t>
            </a:r>
            <a:r>
              <a:rPr lang="en-US" altLang="zh-CN" baseline="0" dirty="0"/>
              <a:t> goodput (8 GPU machines) </a:t>
            </a:r>
            <a:endParaRPr lang="zh-CN" alt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Optimal</c:v>
                </c:pt>
              </c:strCache>
            </c:strRef>
          </c:tx>
          <c:spPr>
            <a:ln w="28575" cap="rnd">
              <a:solidFill>
                <a:schemeClr val="accent1"/>
              </a:solidFill>
              <a:prstDash val="sysDot"/>
              <a:round/>
            </a:ln>
            <a:effectLst/>
          </c:spPr>
          <c:marker>
            <c:symbol val="x"/>
            <c:size val="9"/>
            <c:spPr>
              <a:noFill/>
              <a:ln w="9525">
                <a:solidFill>
                  <a:schemeClr val="accent1"/>
                </a:solidFill>
              </a:ln>
              <a:effectLst/>
            </c:spPr>
          </c:marker>
          <c:cat>
            <c:numRef>
              <c:f>Sheet1!$A$2:$A$10</c:f>
              <c:numCache>
                <c:formatCode>General</c:formatCode>
                <c:ptCount val="9"/>
                <c:pt idx="0">
                  <c:v>0</c:v>
                </c:pt>
                <c:pt idx="1">
                  <c:v>1</c:v>
                </c:pt>
                <c:pt idx="2">
                  <c:v>2</c:v>
                </c:pt>
                <c:pt idx="3">
                  <c:v>3</c:v>
                </c:pt>
                <c:pt idx="4">
                  <c:v>4</c:v>
                </c:pt>
                <c:pt idx="5">
                  <c:v>5</c:v>
                </c:pt>
                <c:pt idx="6">
                  <c:v>6</c:v>
                </c:pt>
                <c:pt idx="7">
                  <c:v>7</c:v>
                </c:pt>
                <c:pt idx="8">
                  <c:v>8</c:v>
                </c:pt>
              </c:numCache>
            </c:numRef>
          </c:cat>
          <c:val>
            <c:numRef>
              <c:f>Sheet1!$B$2:$B$10</c:f>
              <c:numCache>
                <c:formatCode>General</c:formatCode>
                <c:ptCount val="9"/>
                <c:pt idx="0">
                  <c:v>51</c:v>
                </c:pt>
                <c:pt idx="1">
                  <c:v>56</c:v>
                </c:pt>
                <c:pt idx="2">
                  <c:v>61</c:v>
                </c:pt>
                <c:pt idx="3">
                  <c:v>66</c:v>
                </c:pt>
                <c:pt idx="4">
                  <c:v>70.7</c:v>
                </c:pt>
                <c:pt idx="5">
                  <c:v>75.5</c:v>
                </c:pt>
                <c:pt idx="6">
                  <c:v>80.349999999999994</c:v>
                </c:pt>
                <c:pt idx="7">
                  <c:v>85.17</c:v>
                </c:pt>
                <c:pt idx="8">
                  <c:v>90</c:v>
                </c:pt>
              </c:numCache>
            </c:numRef>
          </c:val>
          <c:smooth val="0"/>
          <c:extLst>
            <c:ext xmlns:c16="http://schemas.microsoft.com/office/drawing/2014/chart" uri="{C3380CC4-5D6E-409C-BE32-E72D297353CC}">
              <c16:uniqueId val="{00000000-9BD2-4C4C-94FA-07B42642392B}"/>
            </c:ext>
          </c:extLst>
        </c:ser>
        <c:ser>
          <c:idx val="1"/>
          <c:order val="1"/>
          <c:tx>
            <c:strRef>
              <c:f>Sheet1!$C$1</c:f>
              <c:strCache>
                <c:ptCount val="1"/>
                <c:pt idx="0">
                  <c:v>All-reduce</c:v>
                </c:pt>
              </c:strCache>
            </c:strRef>
          </c:tx>
          <c:spPr>
            <a:ln w="28575" cap="rnd">
              <a:solidFill>
                <a:schemeClr val="accent2"/>
              </a:solidFill>
              <a:round/>
            </a:ln>
            <a:effectLst/>
          </c:spPr>
          <c:marker>
            <c:symbol val="square"/>
            <c:size val="9"/>
            <c:spPr>
              <a:solidFill>
                <a:schemeClr val="accent2"/>
              </a:solidFill>
              <a:ln w="9525">
                <a:solidFill>
                  <a:schemeClr val="accent2"/>
                </a:solidFill>
              </a:ln>
              <a:effectLst/>
            </c:spPr>
          </c:marker>
          <c:cat>
            <c:numRef>
              <c:f>Sheet1!$A$2:$A$10</c:f>
              <c:numCache>
                <c:formatCode>General</c:formatCode>
                <c:ptCount val="9"/>
                <c:pt idx="0">
                  <c:v>0</c:v>
                </c:pt>
                <c:pt idx="1">
                  <c:v>1</c:v>
                </c:pt>
                <c:pt idx="2">
                  <c:v>2</c:v>
                </c:pt>
                <c:pt idx="3">
                  <c:v>3</c:v>
                </c:pt>
                <c:pt idx="4">
                  <c:v>4</c:v>
                </c:pt>
                <c:pt idx="5">
                  <c:v>5</c:v>
                </c:pt>
                <c:pt idx="6">
                  <c:v>6</c:v>
                </c:pt>
                <c:pt idx="7">
                  <c:v>7</c:v>
                </c:pt>
                <c:pt idx="8">
                  <c:v>8</c:v>
                </c:pt>
              </c:numCache>
            </c:numRef>
          </c:cat>
          <c:val>
            <c:numRef>
              <c:f>Sheet1!$C$2:$C$10</c:f>
              <c:numCache>
                <c:formatCode>General</c:formatCode>
                <c:ptCount val="9"/>
                <c:pt idx="0">
                  <c:v>36</c:v>
                </c:pt>
                <c:pt idx="1">
                  <c:v>36</c:v>
                </c:pt>
                <c:pt idx="2">
                  <c:v>36</c:v>
                </c:pt>
                <c:pt idx="3">
                  <c:v>36</c:v>
                </c:pt>
                <c:pt idx="4">
                  <c:v>36</c:v>
                </c:pt>
                <c:pt idx="5">
                  <c:v>36</c:v>
                </c:pt>
                <c:pt idx="6">
                  <c:v>36</c:v>
                </c:pt>
                <c:pt idx="7">
                  <c:v>36</c:v>
                </c:pt>
                <c:pt idx="8">
                  <c:v>36</c:v>
                </c:pt>
              </c:numCache>
            </c:numRef>
          </c:val>
          <c:smooth val="0"/>
          <c:extLst>
            <c:ext xmlns:c16="http://schemas.microsoft.com/office/drawing/2014/chart" uri="{C3380CC4-5D6E-409C-BE32-E72D297353CC}">
              <c16:uniqueId val="{00000001-9BD2-4C4C-94FA-07B42642392B}"/>
            </c:ext>
          </c:extLst>
        </c:ser>
        <c:ser>
          <c:idx val="2"/>
          <c:order val="2"/>
          <c:tx>
            <c:strRef>
              <c:f>Sheet1!$D$1</c:f>
              <c:strCache>
                <c:ptCount val="1"/>
                <c:pt idx="0">
                  <c:v>PS</c:v>
                </c:pt>
              </c:strCache>
            </c:strRef>
          </c:tx>
          <c:spPr>
            <a:ln w="28575" cap="rnd">
              <a:solidFill>
                <a:schemeClr val="tx1"/>
              </a:solidFill>
              <a:round/>
            </a:ln>
            <a:effectLst/>
          </c:spPr>
          <c:marker>
            <c:symbol val="circle"/>
            <c:size val="9"/>
            <c:spPr>
              <a:solidFill>
                <a:schemeClr val="tx1"/>
              </a:solidFill>
              <a:ln w="9525">
                <a:solidFill>
                  <a:schemeClr val="accent3"/>
                </a:solidFill>
              </a:ln>
              <a:effectLst/>
            </c:spPr>
          </c:marker>
          <c:cat>
            <c:numRef>
              <c:f>Sheet1!$A$2:$A$10</c:f>
              <c:numCache>
                <c:formatCode>General</c:formatCode>
                <c:ptCount val="9"/>
                <c:pt idx="0">
                  <c:v>0</c:v>
                </c:pt>
                <c:pt idx="1">
                  <c:v>1</c:v>
                </c:pt>
                <c:pt idx="2">
                  <c:v>2</c:v>
                </c:pt>
                <c:pt idx="3">
                  <c:v>3</c:v>
                </c:pt>
                <c:pt idx="4">
                  <c:v>4</c:v>
                </c:pt>
                <c:pt idx="5">
                  <c:v>5</c:v>
                </c:pt>
                <c:pt idx="6">
                  <c:v>6</c:v>
                </c:pt>
                <c:pt idx="7">
                  <c:v>7</c:v>
                </c:pt>
                <c:pt idx="8">
                  <c:v>8</c:v>
                </c:pt>
              </c:numCache>
            </c:numRef>
          </c:cat>
          <c:val>
            <c:numRef>
              <c:f>Sheet1!$D$2:$D$10</c:f>
              <c:numCache>
                <c:formatCode>General</c:formatCode>
                <c:ptCount val="9"/>
                <c:pt idx="0">
                  <c:v>7</c:v>
                </c:pt>
                <c:pt idx="1">
                  <c:v>12</c:v>
                </c:pt>
                <c:pt idx="2">
                  <c:v>20</c:v>
                </c:pt>
                <c:pt idx="3">
                  <c:v>25</c:v>
                </c:pt>
                <c:pt idx="4">
                  <c:v>31</c:v>
                </c:pt>
                <c:pt idx="5">
                  <c:v>34</c:v>
                </c:pt>
                <c:pt idx="6">
                  <c:v>37</c:v>
                </c:pt>
                <c:pt idx="7">
                  <c:v>42</c:v>
                </c:pt>
                <c:pt idx="8">
                  <c:v>45</c:v>
                </c:pt>
              </c:numCache>
            </c:numRef>
          </c:val>
          <c:smooth val="0"/>
          <c:extLst>
            <c:ext xmlns:c16="http://schemas.microsoft.com/office/drawing/2014/chart" uri="{C3380CC4-5D6E-409C-BE32-E72D297353CC}">
              <c16:uniqueId val="{00000002-9BD2-4C4C-94FA-07B42642392B}"/>
            </c:ext>
          </c:extLst>
        </c:ser>
        <c:dLbls>
          <c:showLegendKey val="0"/>
          <c:showVal val="0"/>
          <c:showCatName val="0"/>
          <c:showSerName val="0"/>
          <c:showPercent val="0"/>
          <c:showBubbleSize val="0"/>
        </c:dLbls>
        <c:marker val="1"/>
        <c:smooth val="0"/>
        <c:axId val="1907395776"/>
        <c:axId val="1908126016"/>
      </c:lineChart>
      <c:catAx>
        <c:axId val="190739577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ltLang="zh-CN" dirty="0"/>
                  <a:t>The</a:t>
                </a:r>
                <a:r>
                  <a:rPr lang="en-US" altLang="zh-CN" baseline="0" dirty="0"/>
                  <a:t> number of CPU machines</a:t>
                </a:r>
                <a:endParaRPr lang="zh-CN" alt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8126016"/>
        <c:crosses val="autoZero"/>
        <c:auto val="1"/>
        <c:lblAlgn val="ctr"/>
        <c:lblOffset val="100"/>
        <c:noMultiLvlLbl val="0"/>
      </c:catAx>
      <c:valAx>
        <c:axId val="1908126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zh-CN" sz="1400" dirty="0"/>
                  <a:t>Goodput</a:t>
                </a:r>
                <a:r>
                  <a:rPr lang="en-US" altLang="zh-CN" sz="1400" baseline="0" dirty="0"/>
                  <a:t> (Gbps)</a:t>
                </a:r>
                <a:endParaRPr lang="zh-CN" altLang="en-US"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73957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dirty="0"/>
              <a:t>Comm. Time (n = 8)</a:t>
            </a:r>
            <a:endParaRPr lang="zh-CN" alt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572811887722768"/>
          <c:y val="0.16527646235871601"/>
          <c:w val="0.76956307022182702"/>
          <c:h val="0.61013258764200451"/>
        </c:manualLayout>
      </c:layout>
      <c:scatterChart>
        <c:scatterStyle val="smoothMarker"/>
        <c:varyColors val="0"/>
        <c:ser>
          <c:idx val="0"/>
          <c:order val="0"/>
          <c:tx>
            <c:strRef>
              <c:f>Sheet1!$B$1</c:f>
              <c:strCache>
                <c:ptCount val="1"/>
                <c:pt idx="0">
                  <c:v>PS</c:v>
                </c:pt>
              </c:strCache>
            </c:strRef>
          </c:tx>
          <c:spPr>
            <a:ln w="38100" cap="rnd">
              <a:solidFill>
                <a:schemeClr val="accent6"/>
              </a:solidFill>
              <a:round/>
            </a:ln>
            <a:effectLst/>
          </c:spPr>
          <c:marker>
            <c:symbol val="circle"/>
            <c:size val="5"/>
            <c:spPr>
              <a:solidFill>
                <a:schemeClr val="accent6"/>
              </a:solidFill>
              <a:ln w="38100">
                <a:solidFill>
                  <a:schemeClr val="accent6"/>
                </a:solidFill>
              </a:ln>
              <a:effectLst/>
            </c:spPr>
          </c:marker>
          <c:xVal>
            <c:numRef>
              <c:f>Sheet1!$A$2:$A$10</c:f>
              <c:numCache>
                <c:formatCode>General</c:formatCode>
                <c:ptCount val="9"/>
                <c:pt idx="0">
                  <c:v>0</c:v>
                </c:pt>
                <c:pt idx="1">
                  <c:v>1</c:v>
                </c:pt>
                <c:pt idx="2">
                  <c:v>2</c:v>
                </c:pt>
                <c:pt idx="3">
                  <c:v>3</c:v>
                </c:pt>
                <c:pt idx="4">
                  <c:v>4</c:v>
                </c:pt>
                <c:pt idx="5">
                  <c:v>5</c:v>
                </c:pt>
                <c:pt idx="6">
                  <c:v>6</c:v>
                </c:pt>
                <c:pt idx="7">
                  <c:v>7</c:v>
                </c:pt>
                <c:pt idx="8">
                  <c:v>8</c:v>
                </c:pt>
              </c:numCache>
            </c:numRef>
          </c:xVal>
          <c:yVal>
            <c:numRef>
              <c:f>Sheet1!$B$2:$B$10</c:f>
              <c:numCache>
                <c:formatCode>General</c:formatCode>
                <c:ptCount val="9"/>
                <c:pt idx="1">
                  <c:v>8</c:v>
                </c:pt>
                <c:pt idx="2">
                  <c:v>4</c:v>
                </c:pt>
                <c:pt idx="3">
                  <c:v>2.6666666666666665</c:v>
                </c:pt>
                <c:pt idx="4">
                  <c:v>2</c:v>
                </c:pt>
                <c:pt idx="5">
                  <c:v>1.6</c:v>
                </c:pt>
                <c:pt idx="6">
                  <c:v>1.3333333333333333</c:v>
                </c:pt>
                <c:pt idx="7">
                  <c:v>1.1428571428571428</c:v>
                </c:pt>
                <c:pt idx="8">
                  <c:v>1</c:v>
                </c:pt>
              </c:numCache>
            </c:numRef>
          </c:yVal>
          <c:smooth val="1"/>
          <c:extLst>
            <c:ext xmlns:c16="http://schemas.microsoft.com/office/drawing/2014/chart" uri="{C3380CC4-5D6E-409C-BE32-E72D297353CC}">
              <c16:uniqueId val="{00000000-19C8-0F43-A462-FA45C8C34D82}"/>
            </c:ext>
          </c:extLst>
        </c:ser>
        <c:ser>
          <c:idx val="1"/>
          <c:order val="1"/>
          <c:tx>
            <c:strRef>
              <c:f>Sheet1!$C$1</c:f>
              <c:strCache>
                <c:ptCount val="1"/>
                <c:pt idx="0">
                  <c:v>All-reduce</c:v>
                </c:pt>
              </c:strCache>
            </c:strRef>
          </c:tx>
          <c:spPr>
            <a:ln w="38100" cap="rnd">
              <a:solidFill>
                <a:schemeClr val="accent5"/>
              </a:solidFill>
              <a:round/>
            </a:ln>
            <a:effectLst/>
          </c:spPr>
          <c:marker>
            <c:symbol val="circle"/>
            <c:size val="5"/>
            <c:spPr>
              <a:solidFill>
                <a:schemeClr val="accent5"/>
              </a:solidFill>
              <a:ln w="38100">
                <a:solidFill>
                  <a:schemeClr val="accent5"/>
                </a:solidFill>
              </a:ln>
              <a:effectLst/>
            </c:spPr>
          </c:marker>
          <c:xVal>
            <c:numRef>
              <c:f>Sheet1!$A$2:$A$10</c:f>
              <c:numCache>
                <c:formatCode>General</c:formatCode>
                <c:ptCount val="9"/>
                <c:pt idx="0">
                  <c:v>0</c:v>
                </c:pt>
                <c:pt idx="1">
                  <c:v>1</c:v>
                </c:pt>
                <c:pt idx="2">
                  <c:v>2</c:v>
                </c:pt>
                <c:pt idx="3">
                  <c:v>3</c:v>
                </c:pt>
                <c:pt idx="4">
                  <c:v>4</c:v>
                </c:pt>
                <c:pt idx="5">
                  <c:v>5</c:v>
                </c:pt>
                <c:pt idx="6">
                  <c:v>6</c:v>
                </c:pt>
                <c:pt idx="7">
                  <c:v>7</c:v>
                </c:pt>
                <c:pt idx="8">
                  <c:v>8</c:v>
                </c:pt>
              </c:numCache>
            </c:numRef>
          </c:xVal>
          <c:yVal>
            <c:numRef>
              <c:f>Sheet1!$C$2:$C$10</c:f>
              <c:numCache>
                <c:formatCode>General</c:formatCode>
                <c:ptCount val="9"/>
                <c:pt idx="0">
                  <c:v>1.75</c:v>
                </c:pt>
                <c:pt idx="1">
                  <c:v>1.75</c:v>
                </c:pt>
                <c:pt idx="2">
                  <c:v>1.75</c:v>
                </c:pt>
                <c:pt idx="3">
                  <c:v>1.75</c:v>
                </c:pt>
                <c:pt idx="4">
                  <c:v>1.75</c:v>
                </c:pt>
                <c:pt idx="5">
                  <c:v>1.75</c:v>
                </c:pt>
                <c:pt idx="6">
                  <c:v>1.75</c:v>
                </c:pt>
                <c:pt idx="7">
                  <c:v>1.75</c:v>
                </c:pt>
                <c:pt idx="8">
                  <c:v>1.75</c:v>
                </c:pt>
              </c:numCache>
            </c:numRef>
          </c:yVal>
          <c:smooth val="1"/>
          <c:extLst>
            <c:ext xmlns:c16="http://schemas.microsoft.com/office/drawing/2014/chart" uri="{C3380CC4-5D6E-409C-BE32-E72D297353CC}">
              <c16:uniqueId val="{00000001-19C8-0F43-A462-FA45C8C34D82}"/>
            </c:ext>
          </c:extLst>
        </c:ser>
        <c:ser>
          <c:idx val="2"/>
          <c:order val="2"/>
          <c:tx>
            <c:strRef>
              <c:f>Sheet1!$D$1</c:f>
              <c:strCache>
                <c:ptCount val="1"/>
                <c:pt idx="0">
                  <c:v>Optimal</c:v>
                </c:pt>
              </c:strCache>
            </c:strRef>
          </c:tx>
          <c:spPr>
            <a:ln w="38100" cap="rnd">
              <a:solidFill>
                <a:schemeClr val="accent4"/>
              </a:solidFill>
              <a:round/>
            </a:ln>
            <a:effectLst/>
          </c:spPr>
          <c:marker>
            <c:symbol val="circle"/>
            <c:size val="5"/>
            <c:spPr>
              <a:solidFill>
                <a:schemeClr val="accent4"/>
              </a:solidFill>
              <a:ln w="38100">
                <a:solidFill>
                  <a:schemeClr val="accent4"/>
                </a:solidFill>
              </a:ln>
              <a:effectLst/>
            </c:spPr>
          </c:marker>
          <c:xVal>
            <c:numRef>
              <c:f>Sheet1!$A$2:$A$10</c:f>
              <c:numCache>
                <c:formatCode>General</c:formatCode>
                <c:ptCount val="9"/>
                <c:pt idx="0">
                  <c:v>0</c:v>
                </c:pt>
                <c:pt idx="1">
                  <c:v>1</c:v>
                </c:pt>
                <c:pt idx="2">
                  <c:v>2</c:v>
                </c:pt>
                <c:pt idx="3">
                  <c:v>3</c:v>
                </c:pt>
                <c:pt idx="4">
                  <c:v>4</c:v>
                </c:pt>
                <c:pt idx="5">
                  <c:v>5</c:v>
                </c:pt>
                <c:pt idx="6">
                  <c:v>6</c:v>
                </c:pt>
                <c:pt idx="7">
                  <c:v>7</c:v>
                </c:pt>
                <c:pt idx="8">
                  <c:v>8</c:v>
                </c:pt>
              </c:numCache>
            </c:numRef>
          </c:xVal>
          <c:yVal>
            <c:numRef>
              <c:f>Sheet1!$D$2:$D$10</c:f>
              <c:numCache>
                <c:formatCode>General</c:formatCode>
                <c:ptCount val="9"/>
                <c:pt idx="0">
                  <c:v>1.75</c:v>
                </c:pt>
                <c:pt idx="1">
                  <c:v>1.6</c:v>
                </c:pt>
                <c:pt idx="2">
                  <c:v>1.4736842105263157</c:v>
                </c:pt>
                <c:pt idx="3">
                  <c:v>1.3658536585365855</c:v>
                </c:pt>
                <c:pt idx="4">
                  <c:v>1.2727272727272727</c:v>
                </c:pt>
                <c:pt idx="5">
                  <c:v>1.1914893617021276</c:v>
                </c:pt>
                <c:pt idx="6">
                  <c:v>1.1200000000000001</c:v>
                </c:pt>
                <c:pt idx="7">
                  <c:v>1.0566037735849056</c:v>
                </c:pt>
                <c:pt idx="8">
                  <c:v>1</c:v>
                </c:pt>
              </c:numCache>
            </c:numRef>
          </c:yVal>
          <c:smooth val="1"/>
          <c:extLst>
            <c:ext xmlns:c16="http://schemas.microsoft.com/office/drawing/2014/chart" uri="{C3380CC4-5D6E-409C-BE32-E72D297353CC}">
              <c16:uniqueId val="{00000002-19C8-0F43-A462-FA45C8C34D82}"/>
            </c:ext>
          </c:extLst>
        </c:ser>
        <c:dLbls>
          <c:showLegendKey val="0"/>
          <c:showVal val="0"/>
          <c:showCatName val="0"/>
          <c:showSerName val="0"/>
          <c:showPercent val="0"/>
          <c:showBubbleSize val="0"/>
        </c:dLbls>
        <c:axId val="488008943"/>
        <c:axId val="488086271"/>
      </c:scatterChart>
      <c:valAx>
        <c:axId val="488008943"/>
        <c:scaling>
          <c:orientation val="minMax"/>
          <c:max val="8"/>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altLang="zh-CN" sz="1800" b="1" dirty="0"/>
                  <a:t>k</a:t>
                </a:r>
                <a:r>
                  <a:rPr lang="en-US" altLang="zh-CN" sz="1800" b="1" baseline="0" dirty="0"/>
                  <a:t> (the number of CPU machines)</a:t>
                </a:r>
                <a:endParaRPr lang="zh-CN" sz="1800" b="1"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086271"/>
        <c:crosses val="autoZero"/>
        <c:crossBetween val="midCat"/>
        <c:majorUnit val="1"/>
      </c:valAx>
      <c:valAx>
        <c:axId val="488086271"/>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Time </a:t>
                </a:r>
                <a:endParaRPr lang="zh-CN" sz="1800"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008943"/>
        <c:crosses val="autoZero"/>
        <c:crossBetween val="midCat"/>
        <c:majorUnit val="2"/>
      </c:valAx>
      <c:spPr>
        <a:noFill/>
        <a:ln>
          <a:noFill/>
        </a:ln>
        <a:effectLst/>
      </c:spPr>
    </c:plotArea>
    <c:legend>
      <c:legendPos val="r"/>
      <c:layout>
        <c:manualLayout>
          <c:xMode val="edge"/>
          <c:yMode val="edge"/>
          <c:x val="0.63489231588297801"/>
          <c:y val="0.19181633664534706"/>
          <c:w val="0.25793414641218487"/>
          <c:h val="0.32286146760457229"/>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606ED-E7CA-4277-91DD-ED032595A857}" type="datetimeFigureOut">
              <a:rPr lang="en-US" smtClean="0"/>
              <a:t>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EADB7-A7CF-43B2-A5EF-D19211D56BC2}" type="slidenum">
              <a:rPr lang="en-US" smtClean="0"/>
              <a:t>‹#›</a:t>
            </a:fld>
            <a:endParaRPr lang="en-US"/>
          </a:p>
        </p:txBody>
      </p:sp>
    </p:spTree>
    <p:extLst>
      <p:ext uri="{BB962C8B-B14F-4D97-AF65-F5344CB8AC3E}">
        <p14:creationId xmlns:p14="http://schemas.microsoft.com/office/powerpoint/2010/main" val="221503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Abstract:</a:t>
            </a:r>
          </a:p>
          <a:p>
            <a:r>
              <a:rPr lang="en-US" sz="1200" kern="1200" dirty="0">
                <a:solidFill>
                  <a:schemeClr val="tx1"/>
                </a:solidFill>
                <a:effectLst/>
                <a:latin typeface="+mn-lt"/>
                <a:ea typeface="+mn-ea"/>
                <a:cs typeface="+mn-cs"/>
              </a:rPr>
              <a:t>This talk discusses how to accelerate communication of distributed DNN training from the first principles of DNN model training. The objective of communication acceleration is to reduce training time under the same amount of GPU computation resources. We achieve this objective by systematically exploring the acceleration space in communication transport, scheduling, and topology. First, for communication transport, we use RDMA/RoCEv2 and address a set of engineering challenges to accelerate the tensor transmission speed. Second, for communication scheduling, we find the optimal way of overlapping communication and computation, so that the communication time can be hidden as much as possible. Third, for communication topology, we introduce a new framework which integrates Parameter Server and all-reduce as its two special cases. Our new framework achieves optimal network capacity whereas neither Parameter Server nor all-reduce can. We integrate all our findings in </a:t>
            </a:r>
            <a:r>
              <a:rPr lang="en-US" sz="1200" kern="1200" dirty="0" err="1">
                <a:solidFill>
                  <a:schemeClr val="tx1"/>
                </a:solidFill>
                <a:effectLst/>
                <a:latin typeface="+mn-lt"/>
                <a:ea typeface="+mn-ea"/>
                <a:cs typeface="+mn-cs"/>
              </a:rPr>
              <a:t>BytePS</a:t>
            </a:r>
            <a:r>
              <a:rPr lang="en-US" sz="1200" kern="1200" dirty="0">
                <a:solidFill>
                  <a:schemeClr val="tx1"/>
                </a:solidFill>
                <a:effectLst/>
                <a:latin typeface="+mn-lt"/>
                <a:ea typeface="+mn-ea"/>
                <a:cs typeface="+mn-cs"/>
              </a:rPr>
              <a:t>, which is open sourced. </a:t>
            </a:r>
          </a:p>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1</a:t>
            </a:fld>
            <a:endParaRPr lang="en-US"/>
          </a:p>
        </p:txBody>
      </p:sp>
    </p:spTree>
    <p:extLst>
      <p:ext uri="{BB962C8B-B14F-4D97-AF65-F5344CB8AC3E}">
        <p14:creationId xmlns:p14="http://schemas.microsoft.com/office/powerpoint/2010/main" val="288974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10</a:t>
            </a:fld>
            <a:endParaRPr lang="en-US"/>
          </a:p>
        </p:txBody>
      </p:sp>
    </p:spTree>
    <p:extLst>
      <p:ext uri="{BB962C8B-B14F-4D97-AF65-F5344CB8AC3E}">
        <p14:creationId xmlns:p14="http://schemas.microsoft.com/office/powerpoint/2010/main" val="365358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11</a:t>
            </a:fld>
            <a:endParaRPr lang="en-US"/>
          </a:p>
        </p:txBody>
      </p:sp>
    </p:spTree>
    <p:extLst>
      <p:ext uri="{BB962C8B-B14F-4D97-AF65-F5344CB8AC3E}">
        <p14:creationId xmlns:p14="http://schemas.microsoft.com/office/powerpoint/2010/main" val="337261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B408D-974F-47B8-B6D0-C9BE1F80FA41}" type="slidenum">
              <a:rPr lang="en-US" smtClean="0"/>
              <a:t>12</a:t>
            </a:fld>
            <a:endParaRPr lang="en-US"/>
          </a:p>
        </p:txBody>
      </p:sp>
    </p:spTree>
    <p:extLst>
      <p:ext uri="{BB962C8B-B14F-4D97-AF65-F5344CB8AC3E}">
        <p14:creationId xmlns:p14="http://schemas.microsoft.com/office/powerpoint/2010/main" val="448095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6AAF6A-348F-412A-B2CE-E19B1539415E}" type="slidenum">
              <a:rPr lang="en-US" smtClean="0"/>
              <a:t>13</a:t>
            </a:fld>
            <a:endParaRPr lang="en-US"/>
          </a:p>
        </p:txBody>
      </p:sp>
    </p:spTree>
    <p:extLst>
      <p:ext uri="{BB962C8B-B14F-4D97-AF65-F5344CB8AC3E}">
        <p14:creationId xmlns:p14="http://schemas.microsoft.com/office/powerpoint/2010/main" val="2278136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753b2c8fc_9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753b2c8fc_9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753b2c8fc_9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753b2c8fc_9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753b2c8fc_9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753b2c8fc_9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753b2c8fc_9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753b2c8fc_9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753b2c8fc_9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753b2c8fc_9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753b2c8fc_9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753b2c8fc_9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part</a:t>
            </a:r>
            <a:r>
              <a:rPr lang="zh-CN" altLang="en-US" dirty="0"/>
              <a:t> </a:t>
            </a:r>
            <a:r>
              <a:rPr lang="en-US" altLang="zh-CN" dirty="0"/>
              <a:t>of</a:t>
            </a:r>
            <a:r>
              <a:rPr lang="zh-CN" altLang="en-US" dirty="0"/>
              <a:t> </a:t>
            </a:r>
            <a:r>
              <a:rPr lang="en-US" altLang="zh-CN" dirty="0" err="1"/>
              <a:t>dnn</a:t>
            </a:r>
            <a:r>
              <a:rPr lang="zh-CN" altLang="en-US" dirty="0"/>
              <a:t> </a:t>
            </a:r>
            <a:r>
              <a:rPr lang="en-US" altLang="zh-CN" dirty="0"/>
              <a:t>training,</a:t>
            </a:r>
            <a:r>
              <a:rPr lang="zh-CN" altLang="en-US" dirty="0"/>
              <a:t> </a:t>
            </a:r>
            <a:r>
              <a:rPr lang="en-US" altLang="zh-CN" dirty="0"/>
              <a:t>and</a:t>
            </a:r>
            <a:r>
              <a:rPr lang="zh-CN" altLang="en-US" dirty="0"/>
              <a:t> </a:t>
            </a:r>
            <a:r>
              <a:rPr lang="en-US" altLang="zh-CN" dirty="0"/>
              <a:t>a</a:t>
            </a:r>
            <a:r>
              <a:rPr lang="zh-CN" altLang="en-US" dirty="0"/>
              <a:t> </a:t>
            </a:r>
            <a:r>
              <a:rPr lang="en-US" altLang="zh-CN" dirty="0"/>
              <a:t>brief</a:t>
            </a:r>
            <a:r>
              <a:rPr lang="zh-CN" altLang="en-US" dirty="0"/>
              <a:t> </a:t>
            </a:r>
            <a:r>
              <a:rPr lang="en-US" altLang="zh-CN" dirty="0"/>
              <a:t>discussion</a:t>
            </a:r>
            <a:r>
              <a:rPr lang="zh-CN" altLang="en-US" dirty="0"/>
              <a:t> </a:t>
            </a:r>
            <a:r>
              <a:rPr lang="en-US" altLang="zh-CN" dirty="0"/>
              <a:t>on</a:t>
            </a:r>
            <a:r>
              <a:rPr lang="zh-CN" altLang="en-US" dirty="0"/>
              <a:t> </a:t>
            </a:r>
            <a:r>
              <a:rPr lang="en-US" altLang="zh-CN" dirty="0"/>
              <a:t>what’s</a:t>
            </a:r>
            <a:r>
              <a:rPr lang="zh-CN" altLang="en-US" dirty="0"/>
              <a:t> </a:t>
            </a:r>
            <a:r>
              <a:rPr lang="en-US" altLang="zh-CN" dirty="0"/>
              <a:t>next.</a:t>
            </a:r>
            <a:r>
              <a:rPr lang="zh-CN" altLang="en-US" dirty="0"/>
              <a:t> </a:t>
            </a:r>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2</a:t>
            </a:fld>
            <a:endParaRPr lang="en-US"/>
          </a:p>
        </p:txBody>
      </p:sp>
    </p:spTree>
    <p:extLst>
      <p:ext uri="{BB962C8B-B14F-4D97-AF65-F5344CB8AC3E}">
        <p14:creationId xmlns:p14="http://schemas.microsoft.com/office/powerpoint/2010/main" val="2485674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20</a:t>
            </a:fld>
            <a:endParaRPr lang="en-US"/>
          </a:p>
        </p:txBody>
      </p:sp>
    </p:spTree>
    <p:extLst>
      <p:ext uri="{BB962C8B-B14F-4D97-AF65-F5344CB8AC3E}">
        <p14:creationId xmlns:p14="http://schemas.microsoft.com/office/powerpoint/2010/main" val="1827806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21</a:t>
            </a:fld>
            <a:endParaRPr lang="en-US"/>
          </a:p>
        </p:txBody>
      </p:sp>
    </p:spTree>
    <p:extLst>
      <p:ext uri="{BB962C8B-B14F-4D97-AF65-F5344CB8AC3E}">
        <p14:creationId xmlns:p14="http://schemas.microsoft.com/office/powerpoint/2010/main" val="838205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22</a:t>
            </a:fld>
            <a:endParaRPr lang="en-US"/>
          </a:p>
        </p:txBody>
      </p:sp>
    </p:spTree>
    <p:extLst>
      <p:ext uri="{BB962C8B-B14F-4D97-AF65-F5344CB8AC3E}">
        <p14:creationId xmlns:p14="http://schemas.microsoft.com/office/powerpoint/2010/main" val="2724344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8593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5553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8397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26</a:t>
            </a:fld>
            <a:endParaRPr lang="en-US"/>
          </a:p>
        </p:txBody>
      </p:sp>
    </p:spTree>
    <p:extLst>
      <p:ext uri="{BB962C8B-B14F-4D97-AF65-F5344CB8AC3E}">
        <p14:creationId xmlns:p14="http://schemas.microsoft.com/office/powerpoint/2010/main" val="3496502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 name="Google Shape;1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760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0" name="Google Shape;19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900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29</a:t>
            </a:fld>
            <a:endParaRPr lang="en-US"/>
          </a:p>
        </p:txBody>
      </p:sp>
    </p:spTree>
    <p:extLst>
      <p:ext uri="{BB962C8B-B14F-4D97-AF65-F5344CB8AC3E}">
        <p14:creationId xmlns:p14="http://schemas.microsoft.com/office/powerpoint/2010/main" val="221744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3</a:t>
            </a:fld>
            <a:endParaRPr lang="en-US"/>
          </a:p>
        </p:txBody>
      </p:sp>
    </p:spTree>
    <p:extLst>
      <p:ext uri="{BB962C8B-B14F-4D97-AF65-F5344CB8AC3E}">
        <p14:creationId xmlns:p14="http://schemas.microsoft.com/office/powerpoint/2010/main" val="3033340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sz="1200" dirty="0"/>
          </a:p>
        </p:txBody>
      </p:sp>
      <p:sp>
        <p:nvSpPr>
          <p:cNvPr id="4" name="灯片编号占位符 3"/>
          <p:cNvSpPr>
            <a:spLocks noGrp="1"/>
          </p:cNvSpPr>
          <p:nvPr>
            <p:ph type="sldNum" sz="quarter" idx="5"/>
          </p:nvPr>
        </p:nvSpPr>
        <p:spPr/>
        <p:txBody>
          <a:bodyPr/>
          <a:lstStyle/>
          <a:p>
            <a:fld id="{D3295F52-8520-CE4C-8703-F5718792B545}" type="slidenum">
              <a:rPr kumimoji="1" lang="zh-CN" altLang="en-US" smtClean="0"/>
              <a:t>30</a:t>
            </a:fld>
            <a:endParaRPr kumimoji="1" lang="zh-CN" altLang="en-US"/>
          </a:p>
        </p:txBody>
      </p:sp>
    </p:spTree>
    <p:extLst>
      <p:ext uri="{BB962C8B-B14F-4D97-AF65-F5344CB8AC3E}">
        <p14:creationId xmlns:p14="http://schemas.microsoft.com/office/powerpoint/2010/main" val="903891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p:txBody>
      </p:sp>
      <p:sp>
        <p:nvSpPr>
          <p:cNvPr id="4" name="灯片编号占位符 3"/>
          <p:cNvSpPr>
            <a:spLocks noGrp="1"/>
          </p:cNvSpPr>
          <p:nvPr>
            <p:ph type="sldNum" sz="quarter" idx="5"/>
          </p:nvPr>
        </p:nvSpPr>
        <p:spPr/>
        <p:txBody>
          <a:bodyPr/>
          <a:lstStyle/>
          <a:p>
            <a:fld id="{D3295F52-8520-CE4C-8703-F5718792B545}" type="slidenum">
              <a:rPr kumimoji="1" lang="zh-CN" altLang="en-US" smtClean="0"/>
              <a:t>31</a:t>
            </a:fld>
            <a:endParaRPr kumimoji="1" lang="zh-CN" altLang="en-US"/>
          </a:p>
        </p:txBody>
      </p:sp>
    </p:spTree>
    <p:extLst>
      <p:ext uri="{BB962C8B-B14F-4D97-AF65-F5344CB8AC3E}">
        <p14:creationId xmlns:p14="http://schemas.microsoft.com/office/powerpoint/2010/main" val="1891182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5"/>
          </p:nvPr>
        </p:nvSpPr>
        <p:spPr/>
        <p:txBody>
          <a:bodyPr/>
          <a:lstStyle/>
          <a:p>
            <a:fld id="{D3295F52-8520-CE4C-8703-F5718792B545}" type="slidenum">
              <a:rPr kumimoji="1" lang="zh-CN" altLang="en-US" smtClean="0"/>
              <a:t>32</a:t>
            </a:fld>
            <a:endParaRPr kumimoji="1" lang="zh-CN" altLang="en-US"/>
          </a:p>
        </p:txBody>
      </p:sp>
    </p:spTree>
    <p:extLst>
      <p:ext uri="{BB962C8B-B14F-4D97-AF65-F5344CB8AC3E}">
        <p14:creationId xmlns:p14="http://schemas.microsoft.com/office/powerpoint/2010/main" val="133407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3295F52-8520-CE4C-8703-F5718792B545}" type="slidenum">
              <a:rPr kumimoji="1" lang="zh-CN" altLang="en-US" smtClean="0"/>
              <a:t>33</a:t>
            </a:fld>
            <a:endParaRPr kumimoji="1" lang="zh-CN" altLang="en-US"/>
          </a:p>
        </p:txBody>
      </p:sp>
    </p:spTree>
    <p:extLst>
      <p:ext uri="{BB962C8B-B14F-4D97-AF65-F5344CB8AC3E}">
        <p14:creationId xmlns:p14="http://schemas.microsoft.com/office/powerpoint/2010/main" val="3737892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3295F52-8520-CE4C-8703-F5718792B545}" type="slidenum">
              <a:rPr kumimoji="1" lang="zh-CN" altLang="en-US" smtClean="0"/>
              <a:t>34</a:t>
            </a:fld>
            <a:endParaRPr kumimoji="1" lang="zh-CN" altLang="en-US"/>
          </a:p>
        </p:txBody>
      </p:sp>
    </p:spTree>
    <p:extLst>
      <p:ext uri="{BB962C8B-B14F-4D97-AF65-F5344CB8AC3E}">
        <p14:creationId xmlns:p14="http://schemas.microsoft.com/office/powerpoint/2010/main" val="3990699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b="0" dirty="0"/>
          </a:p>
        </p:txBody>
      </p:sp>
      <p:sp>
        <p:nvSpPr>
          <p:cNvPr id="4" name="灯片编号占位符 3"/>
          <p:cNvSpPr>
            <a:spLocks noGrp="1"/>
          </p:cNvSpPr>
          <p:nvPr>
            <p:ph type="sldNum" sz="quarter" idx="5"/>
          </p:nvPr>
        </p:nvSpPr>
        <p:spPr/>
        <p:txBody>
          <a:bodyPr/>
          <a:lstStyle/>
          <a:p>
            <a:fld id="{D3295F52-8520-CE4C-8703-F5718792B545}" type="slidenum">
              <a:rPr kumimoji="1" lang="zh-CN" altLang="en-US" smtClean="0"/>
              <a:t>35</a:t>
            </a:fld>
            <a:endParaRPr kumimoji="1" lang="zh-CN" altLang="en-US"/>
          </a:p>
        </p:txBody>
      </p:sp>
    </p:spTree>
    <p:extLst>
      <p:ext uri="{BB962C8B-B14F-4D97-AF65-F5344CB8AC3E}">
        <p14:creationId xmlns:p14="http://schemas.microsoft.com/office/powerpoint/2010/main" val="2223830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36</a:t>
            </a:fld>
            <a:endParaRPr lang="en-US"/>
          </a:p>
        </p:txBody>
      </p:sp>
    </p:spTree>
    <p:extLst>
      <p:ext uri="{BB962C8B-B14F-4D97-AF65-F5344CB8AC3E}">
        <p14:creationId xmlns:p14="http://schemas.microsoft.com/office/powerpoint/2010/main" val="3668567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38</a:t>
            </a:fld>
            <a:endParaRPr lang="en-US"/>
          </a:p>
        </p:txBody>
      </p:sp>
    </p:spTree>
    <p:extLst>
      <p:ext uri="{BB962C8B-B14F-4D97-AF65-F5344CB8AC3E}">
        <p14:creationId xmlns:p14="http://schemas.microsoft.com/office/powerpoint/2010/main" val="3266932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39</a:t>
            </a:fld>
            <a:endParaRPr lang="en-US"/>
          </a:p>
        </p:txBody>
      </p:sp>
    </p:spTree>
    <p:extLst>
      <p:ext uri="{BB962C8B-B14F-4D97-AF65-F5344CB8AC3E}">
        <p14:creationId xmlns:p14="http://schemas.microsoft.com/office/powerpoint/2010/main" val="3883425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40</a:t>
            </a:fld>
            <a:endParaRPr lang="en-US"/>
          </a:p>
        </p:txBody>
      </p:sp>
    </p:spTree>
    <p:extLst>
      <p:ext uri="{BB962C8B-B14F-4D97-AF65-F5344CB8AC3E}">
        <p14:creationId xmlns:p14="http://schemas.microsoft.com/office/powerpoint/2010/main" val="354546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4</a:t>
            </a:fld>
            <a:endParaRPr lang="en-US"/>
          </a:p>
        </p:txBody>
      </p:sp>
    </p:spTree>
    <p:extLst>
      <p:ext uri="{BB962C8B-B14F-4D97-AF65-F5344CB8AC3E}">
        <p14:creationId xmlns:p14="http://schemas.microsoft.com/office/powerpoint/2010/main" val="312034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latin typeface="Calibri" panose="020F0502020204030204" pitchFamily="34" charset="0"/>
              <a:cs typeface="Calibri" panose="020F0502020204030204" pitchFamily="34" charset="0"/>
            </a:endParaRPr>
          </a:p>
        </p:txBody>
      </p:sp>
      <p:sp>
        <p:nvSpPr>
          <p:cNvPr id="4" name="灯片编号占位符 3"/>
          <p:cNvSpPr>
            <a:spLocks noGrp="1"/>
          </p:cNvSpPr>
          <p:nvPr>
            <p:ph type="sldNum" sz="quarter" idx="5"/>
          </p:nvPr>
        </p:nvSpPr>
        <p:spPr/>
        <p:txBody>
          <a:bodyPr/>
          <a:lstStyle/>
          <a:p>
            <a:fld id="{D3295F52-8520-CE4C-8703-F5718792B545}" type="slidenum">
              <a:rPr kumimoji="1" lang="zh-CN" altLang="en-US" smtClean="0"/>
              <a:t>5</a:t>
            </a:fld>
            <a:endParaRPr kumimoji="1" lang="zh-CN" altLang="en-US"/>
          </a:p>
        </p:txBody>
      </p:sp>
    </p:spTree>
    <p:extLst>
      <p:ext uri="{BB962C8B-B14F-4D97-AF65-F5344CB8AC3E}">
        <p14:creationId xmlns:p14="http://schemas.microsoft.com/office/powerpoint/2010/main" val="169559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6</a:t>
            </a:fld>
            <a:endParaRPr lang="en-US"/>
          </a:p>
        </p:txBody>
      </p:sp>
    </p:spTree>
    <p:extLst>
      <p:ext uri="{BB962C8B-B14F-4D97-AF65-F5344CB8AC3E}">
        <p14:creationId xmlns:p14="http://schemas.microsoft.com/office/powerpoint/2010/main" val="3019272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7</a:t>
            </a:fld>
            <a:endParaRPr lang="en-US"/>
          </a:p>
        </p:txBody>
      </p:sp>
    </p:spTree>
    <p:extLst>
      <p:ext uri="{BB962C8B-B14F-4D97-AF65-F5344CB8AC3E}">
        <p14:creationId xmlns:p14="http://schemas.microsoft.com/office/powerpoint/2010/main" val="3771739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6AAF6A-348F-412A-B2CE-E19B1539415E}" type="slidenum">
              <a:rPr lang="en-US" smtClean="0"/>
              <a:t>8</a:t>
            </a:fld>
            <a:endParaRPr lang="en-US"/>
          </a:p>
        </p:txBody>
      </p:sp>
    </p:spTree>
    <p:extLst>
      <p:ext uri="{BB962C8B-B14F-4D97-AF65-F5344CB8AC3E}">
        <p14:creationId xmlns:p14="http://schemas.microsoft.com/office/powerpoint/2010/main" val="361162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Distributed</a:t>
            </a:r>
            <a:r>
              <a:rPr lang="zh-CN" altLang="en-US" dirty="0"/>
              <a:t> </a:t>
            </a:r>
            <a:r>
              <a:rPr lang="en-US" altLang="zh-CN" dirty="0"/>
              <a:t>training,</a:t>
            </a:r>
            <a:r>
              <a:rPr lang="zh-CN" altLang="en-US" dirty="0"/>
              <a:t> </a:t>
            </a:r>
            <a:r>
              <a:rPr lang="en-US" altLang="zh-CN" dirty="0"/>
              <a:t>using</a:t>
            </a:r>
            <a:r>
              <a:rPr lang="zh-CN" altLang="en-US" dirty="0"/>
              <a:t> </a:t>
            </a:r>
            <a:r>
              <a:rPr lang="en-US" altLang="zh-CN" dirty="0"/>
              <a:t>data</a:t>
            </a:r>
            <a:r>
              <a:rPr lang="zh-CN" altLang="en-US" dirty="0"/>
              <a:t> </a:t>
            </a:r>
            <a:r>
              <a:rPr lang="en-US" altLang="zh-CN" dirty="0"/>
              <a:t>parallelism</a:t>
            </a:r>
            <a:r>
              <a:rPr lang="zh-CN" altLang="en-US" dirty="0"/>
              <a:t> </a:t>
            </a:r>
            <a:r>
              <a:rPr lang="en-US" altLang="zh-CN" dirty="0"/>
              <a:t>as</a:t>
            </a:r>
            <a:r>
              <a:rPr lang="zh-CN" altLang="en-US" dirty="0"/>
              <a:t> </a:t>
            </a:r>
            <a:r>
              <a:rPr lang="en-US" altLang="zh-CN" dirty="0"/>
              <a:t>an</a:t>
            </a:r>
            <a:r>
              <a:rPr lang="zh-CN" altLang="en-US" dirty="0"/>
              <a:t> </a:t>
            </a:r>
            <a:r>
              <a:rPr lang="en-US" altLang="zh-CN" dirty="0"/>
              <a:t>example.</a:t>
            </a:r>
            <a:r>
              <a:rPr lang="zh-CN" altLang="en-US" dirty="0"/>
              <a:t> </a:t>
            </a:r>
            <a:endParaRPr lang="en-US" dirty="0"/>
          </a:p>
        </p:txBody>
      </p:sp>
      <p:sp>
        <p:nvSpPr>
          <p:cNvPr id="4" name="Slide Number Placeholder 3"/>
          <p:cNvSpPr>
            <a:spLocks noGrp="1"/>
          </p:cNvSpPr>
          <p:nvPr>
            <p:ph type="sldNum" sz="quarter" idx="5"/>
          </p:nvPr>
        </p:nvSpPr>
        <p:spPr/>
        <p:txBody>
          <a:bodyPr/>
          <a:lstStyle/>
          <a:p>
            <a:fld id="{E66EADB7-A7CF-43B2-A5EF-D19211D56BC2}" type="slidenum">
              <a:rPr lang="en-US" smtClean="0"/>
              <a:t>9</a:t>
            </a:fld>
            <a:endParaRPr lang="en-US"/>
          </a:p>
        </p:txBody>
      </p:sp>
    </p:spTree>
    <p:extLst>
      <p:ext uri="{BB962C8B-B14F-4D97-AF65-F5344CB8AC3E}">
        <p14:creationId xmlns:p14="http://schemas.microsoft.com/office/powerpoint/2010/main" val="391308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D9DA-2BFA-47CC-A618-C602B7A78F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081D4C-A09F-4F6F-8599-AF0A580F3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008D6B-5E3F-4DC8-BC92-81A536D16BE6}"/>
              </a:ext>
            </a:extLst>
          </p:cNvPr>
          <p:cNvSpPr>
            <a:spLocks noGrp="1"/>
          </p:cNvSpPr>
          <p:nvPr>
            <p:ph type="dt" sz="half" idx="10"/>
          </p:nvPr>
        </p:nvSpPr>
        <p:spPr>
          <a:xfrm>
            <a:off x="838200" y="6356350"/>
            <a:ext cx="2743200" cy="365125"/>
          </a:xfrm>
          <a:prstGeom prst="rect">
            <a:avLst/>
          </a:prstGeom>
        </p:spPr>
        <p:txBody>
          <a:bodyPr/>
          <a:lstStyle/>
          <a:p>
            <a:fld id="{CFE2118A-4746-465B-A3C4-196D5BB55454}" type="datetime1">
              <a:rPr lang="en-US" smtClean="0"/>
              <a:t>2/17/2022</a:t>
            </a:fld>
            <a:endParaRPr lang="en-US"/>
          </a:p>
        </p:txBody>
      </p:sp>
      <p:sp>
        <p:nvSpPr>
          <p:cNvPr id="5" name="Footer Placeholder 4">
            <a:extLst>
              <a:ext uri="{FF2B5EF4-FFF2-40B4-BE49-F238E27FC236}">
                <a16:creationId xmlns:a16="http://schemas.microsoft.com/office/drawing/2014/main" id="{4B3C8EA3-E4D2-4D47-BF84-E7AC161BCC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A9B639-CC2E-41FF-9617-B61A0E824EBB}"/>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254946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F63C-999D-4F20-BCA5-C57DC8E6DB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99953-3FE1-4E2A-932F-8EB6DBA6E3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3A1C8-083E-41DD-8474-65B947B99F9B}"/>
              </a:ext>
            </a:extLst>
          </p:cNvPr>
          <p:cNvSpPr>
            <a:spLocks noGrp="1"/>
          </p:cNvSpPr>
          <p:nvPr>
            <p:ph type="dt" sz="half" idx="10"/>
          </p:nvPr>
        </p:nvSpPr>
        <p:spPr>
          <a:xfrm>
            <a:off x="838200" y="6356350"/>
            <a:ext cx="2743200" cy="365125"/>
          </a:xfrm>
          <a:prstGeom prst="rect">
            <a:avLst/>
          </a:prstGeom>
        </p:spPr>
        <p:txBody>
          <a:bodyPr/>
          <a:lstStyle/>
          <a:p>
            <a:fld id="{E38E22FA-EDAF-4BDF-8C68-CA7BD88118A1}" type="datetime1">
              <a:rPr lang="en-US" smtClean="0"/>
              <a:t>2/17/2022</a:t>
            </a:fld>
            <a:endParaRPr lang="en-US"/>
          </a:p>
        </p:txBody>
      </p:sp>
      <p:sp>
        <p:nvSpPr>
          <p:cNvPr id="5" name="Footer Placeholder 4">
            <a:extLst>
              <a:ext uri="{FF2B5EF4-FFF2-40B4-BE49-F238E27FC236}">
                <a16:creationId xmlns:a16="http://schemas.microsoft.com/office/drawing/2014/main" id="{C58E40F8-6605-4664-BDE2-86CCCC2B89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57D18E-0A2B-48E0-AC77-12A7E1057F98}"/>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3422458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DD9A3A-4EE8-489B-9135-7D92EC57DD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76B399-7237-4A70-9DE0-16BFDFDCB1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B9067-ABE8-4CE8-A2CE-AFE977B13096}"/>
              </a:ext>
            </a:extLst>
          </p:cNvPr>
          <p:cNvSpPr>
            <a:spLocks noGrp="1"/>
          </p:cNvSpPr>
          <p:nvPr>
            <p:ph type="dt" sz="half" idx="10"/>
          </p:nvPr>
        </p:nvSpPr>
        <p:spPr>
          <a:xfrm>
            <a:off x="838200" y="6356350"/>
            <a:ext cx="2743200" cy="365125"/>
          </a:xfrm>
          <a:prstGeom prst="rect">
            <a:avLst/>
          </a:prstGeom>
        </p:spPr>
        <p:txBody>
          <a:bodyPr/>
          <a:lstStyle/>
          <a:p>
            <a:fld id="{5E3B6032-28E9-4E5A-8C16-BF578ACDFE68}" type="datetime1">
              <a:rPr lang="en-US" smtClean="0"/>
              <a:t>2/17/2022</a:t>
            </a:fld>
            <a:endParaRPr lang="en-US"/>
          </a:p>
        </p:txBody>
      </p:sp>
      <p:sp>
        <p:nvSpPr>
          <p:cNvPr id="5" name="Footer Placeholder 4">
            <a:extLst>
              <a:ext uri="{FF2B5EF4-FFF2-40B4-BE49-F238E27FC236}">
                <a16:creationId xmlns:a16="http://schemas.microsoft.com/office/drawing/2014/main" id="{1C67C70D-72BE-40C6-8112-4AEB397DA7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18F35F-3BF3-4530-BCEC-D2501E2FE795}"/>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10119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BJECT" type="tx">
  <p:cSld name="OBJEC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8200" y="365123"/>
            <a:ext cx="10515600" cy="1325567"/>
          </a:xfrm>
          <a:prstGeom prst="rect">
            <a:avLst/>
          </a:prstGeom>
          <a:noFill/>
          <a:ln>
            <a:noFill/>
          </a:ln>
        </p:spPr>
        <p:txBody>
          <a:bodyPr spcFirstLastPara="1" wrap="square" lIns="34275" tIns="34275" rIns="34275" bIns="34275"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60" name="Google Shape;60;p15"/>
          <p:cNvSpPr txBox="1">
            <a:spLocks noGrp="1"/>
          </p:cNvSpPr>
          <p:nvPr>
            <p:ph type="body" idx="1"/>
          </p:nvPr>
        </p:nvSpPr>
        <p:spPr>
          <a:xfrm>
            <a:off x="838200" y="1825625"/>
            <a:ext cx="10515600" cy="4351339"/>
          </a:xfrm>
          <a:prstGeom prst="rect">
            <a:avLst/>
          </a:prstGeom>
          <a:noFill/>
          <a:ln>
            <a:noFill/>
          </a:ln>
        </p:spPr>
        <p:txBody>
          <a:bodyPr spcFirstLastPara="1" wrap="square" lIns="34275" tIns="34275" rIns="34275" bIns="34275" anchor="t" anchorCtr="0"/>
          <a:lstStyle>
            <a:lvl1pPr marL="609585" lvl="0" indent="-482588" algn="l">
              <a:lnSpc>
                <a:spcPct val="90000"/>
              </a:lnSpc>
              <a:spcBef>
                <a:spcPts val="1067"/>
              </a:spcBef>
              <a:spcAft>
                <a:spcPts val="0"/>
              </a:spcAft>
              <a:buClr>
                <a:srgbClr val="000000"/>
              </a:buClr>
              <a:buSzPts val="2100"/>
              <a:buChar char="•"/>
              <a:defRPr/>
            </a:lvl1pPr>
            <a:lvl2pPr marL="1219170" lvl="1" indent="-482588" algn="l">
              <a:lnSpc>
                <a:spcPct val="90000"/>
              </a:lnSpc>
              <a:spcBef>
                <a:spcPts val="1067"/>
              </a:spcBef>
              <a:spcAft>
                <a:spcPts val="0"/>
              </a:spcAft>
              <a:buClr>
                <a:srgbClr val="000000"/>
              </a:buClr>
              <a:buSzPts val="2100"/>
              <a:buChar char="•"/>
              <a:defRPr/>
            </a:lvl2pPr>
            <a:lvl3pPr marL="1828754" lvl="2" indent="-482588" algn="l">
              <a:lnSpc>
                <a:spcPct val="90000"/>
              </a:lnSpc>
              <a:spcBef>
                <a:spcPts val="1067"/>
              </a:spcBef>
              <a:spcAft>
                <a:spcPts val="0"/>
              </a:spcAft>
              <a:buClr>
                <a:srgbClr val="000000"/>
              </a:buClr>
              <a:buSzPts val="2100"/>
              <a:buChar char="•"/>
              <a:defRPr/>
            </a:lvl3pPr>
            <a:lvl4pPr marL="2438339" lvl="3" indent="-482588" algn="l">
              <a:lnSpc>
                <a:spcPct val="90000"/>
              </a:lnSpc>
              <a:spcBef>
                <a:spcPts val="1067"/>
              </a:spcBef>
              <a:spcAft>
                <a:spcPts val="0"/>
              </a:spcAft>
              <a:buClr>
                <a:srgbClr val="000000"/>
              </a:buClr>
              <a:buSzPts val="2100"/>
              <a:buChar char="•"/>
              <a:defRPr/>
            </a:lvl4pPr>
            <a:lvl5pPr marL="3047924" lvl="4" indent="-482588" algn="l">
              <a:lnSpc>
                <a:spcPct val="90000"/>
              </a:lnSpc>
              <a:spcBef>
                <a:spcPts val="1067"/>
              </a:spcBef>
              <a:spcAft>
                <a:spcPts val="0"/>
              </a:spcAft>
              <a:buClr>
                <a:srgbClr val="000000"/>
              </a:buClr>
              <a:buSzPts val="2100"/>
              <a:buChar char="•"/>
              <a:defRPr/>
            </a:lvl5pPr>
            <a:lvl6pPr marL="3657509" lvl="5" indent="-457189" algn="l">
              <a:lnSpc>
                <a:spcPct val="90000"/>
              </a:lnSpc>
              <a:spcBef>
                <a:spcPts val="933"/>
              </a:spcBef>
              <a:spcAft>
                <a:spcPts val="0"/>
              </a:spcAft>
              <a:buClr>
                <a:srgbClr val="000000"/>
              </a:buClr>
              <a:buSzPts val="1800"/>
              <a:buChar char="•"/>
              <a:defRPr/>
            </a:lvl6pPr>
            <a:lvl7pPr marL="4267093" lvl="6" indent="-457189" algn="l">
              <a:lnSpc>
                <a:spcPct val="90000"/>
              </a:lnSpc>
              <a:spcBef>
                <a:spcPts val="933"/>
              </a:spcBef>
              <a:spcAft>
                <a:spcPts val="0"/>
              </a:spcAft>
              <a:buClr>
                <a:srgbClr val="000000"/>
              </a:buClr>
              <a:buSzPts val="1800"/>
              <a:buChar char="•"/>
              <a:defRPr/>
            </a:lvl7pPr>
            <a:lvl8pPr marL="4876678" lvl="7" indent="-457189" algn="l">
              <a:lnSpc>
                <a:spcPct val="90000"/>
              </a:lnSpc>
              <a:spcBef>
                <a:spcPts val="933"/>
              </a:spcBef>
              <a:spcAft>
                <a:spcPts val="0"/>
              </a:spcAft>
              <a:buClr>
                <a:srgbClr val="000000"/>
              </a:buClr>
              <a:buSzPts val="1800"/>
              <a:buChar char="•"/>
              <a:defRPr/>
            </a:lvl8pPr>
            <a:lvl9pPr marL="5486263" lvl="8" indent="-457189" algn="l">
              <a:lnSpc>
                <a:spcPct val="90000"/>
              </a:lnSpc>
              <a:spcBef>
                <a:spcPts val="933"/>
              </a:spcBef>
              <a:spcAft>
                <a:spcPts val="0"/>
              </a:spcAft>
              <a:buClr>
                <a:srgbClr val="000000"/>
              </a:buClr>
              <a:buSzPts val="1800"/>
              <a:buChar char="•"/>
              <a:defRPr/>
            </a:lvl9pPr>
          </a:lstStyle>
          <a:p>
            <a:endParaRPr dirty="0"/>
          </a:p>
        </p:txBody>
      </p:sp>
      <p:sp>
        <p:nvSpPr>
          <p:cNvPr id="61" name="Google Shape;61;p15"/>
          <p:cNvSpPr txBox="1">
            <a:spLocks noGrp="1"/>
          </p:cNvSpPr>
          <p:nvPr>
            <p:ph type="sldNum" idx="12"/>
          </p:nvPr>
        </p:nvSpPr>
        <p:spPr>
          <a:xfrm>
            <a:off x="11075953" y="6400081"/>
            <a:ext cx="277849" cy="277668"/>
          </a:xfrm>
          <a:prstGeom prst="rect">
            <a:avLst/>
          </a:prstGeom>
          <a:noFill/>
          <a:ln>
            <a:noFill/>
          </a:ln>
        </p:spPr>
        <p:txBody>
          <a:bodyPr spcFirstLastPara="1" wrap="square" lIns="34275" tIns="34275" rIns="34275" bIns="34275" anchor="ctr" anchorCtr="0">
            <a:noAutofit/>
          </a:bodyPr>
          <a:lstStyle>
            <a:lvl1pPr marL="0" lvl="0" indent="0" algn="r">
              <a:lnSpc>
                <a:spcPct val="100000"/>
              </a:lnSpc>
              <a:spcBef>
                <a:spcPts val="0"/>
              </a:spcBef>
              <a:spcAft>
                <a:spcPts val="0"/>
              </a:spcAft>
              <a:buClr>
                <a:srgbClr val="888888"/>
              </a:buClr>
              <a:buSzPts val="900"/>
              <a:buFont typeface="Arial"/>
              <a:buNone/>
              <a:defRPr sz="1200">
                <a:solidFill>
                  <a:srgbClr val="888888"/>
                </a:solidFill>
              </a:defRPr>
            </a:lvl1pPr>
            <a:lvl2pPr marL="0" lvl="1" indent="0" algn="r">
              <a:lnSpc>
                <a:spcPct val="100000"/>
              </a:lnSpc>
              <a:spcBef>
                <a:spcPts val="0"/>
              </a:spcBef>
              <a:spcAft>
                <a:spcPts val="0"/>
              </a:spcAft>
              <a:buClr>
                <a:srgbClr val="888888"/>
              </a:buClr>
              <a:buSzPts val="900"/>
              <a:buFont typeface="Arial"/>
              <a:buNone/>
              <a:defRPr sz="1200">
                <a:solidFill>
                  <a:srgbClr val="888888"/>
                </a:solidFill>
              </a:defRPr>
            </a:lvl2pPr>
            <a:lvl3pPr marL="0" lvl="2" indent="0" algn="r">
              <a:lnSpc>
                <a:spcPct val="100000"/>
              </a:lnSpc>
              <a:spcBef>
                <a:spcPts val="0"/>
              </a:spcBef>
              <a:spcAft>
                <a:spcPts val="0"/>
              </a:spcAft>
              <a:buClr>
                <a:srgbClr val="888888"/>
              </a:buClr>
              <a:buSzPts val="900"/>
              <a:buFont typeface="Arial"/>
              <a:buNone/>
              <a:defRPr sz="1200">
                <a:solidFill>
                  <a:srgbClr val="888888"/>
                </a:solidFill>
              </a:defRPr>
            </a:lvl3pPr>
            <a:lvl4pPr marL="0" lvl="3" indent="0" algn="r">
              <a:lnSpc>
                <a:spcPct val="100000"/>
              </a:lnSpc>
              <a:spcBef>
                <a:spcPts val="0"/>
              </a:spcBef>
              <a:spcAft>
                <a:spcPts val="0"/>
              </a:spcAft>
              <a:buClr>
                <a:srgbClr val="888888"/>
              </a:buClr>
              <a:buSzPts val="900"/>
              <a:buFont typeface="Arial"/>
              <a:buNone/>
              <a:defRPr sz="1200">
                <a:solidFill>
                  <a:srgbClr val="888888"/>
                </a:solidFill>
              </a:defRPr>
            </a:lvl4pPr>
            <a:lvl5pPr marL="0" lvl="4" indent="0" algn="r">
              <a:lnSpc>
                <a:spcPct val="100000"/>
              </a:lnSpc>
              <a:spcBef>
                <a:spcPts val="0"/>
              </a:spcBef>
              <a:spcAft>
                <a:spcPts val="0"/>
              </a:spcAft>
              <a:buClr>
                <a:srgbClr val="888888"/>
              </a:buClr>
              <a:buSzPts val="900"/>
              <a:buFont typeface="Arial"/>
              <a:buNone/>
              <a:defRPr sz="1200">
                <a:solidFill>
                  <a:srgbClr val="888888"/>
                </a:solidFill>
              </a:defRPr>
            </a:lvl5pPr>
            <a:lvl6pPr marL="0" lvl="5" indent="0" algn="r">
              <a:lnSpc>
                <a:spcPct val="100000"/>
              </a:lnSpc>
              <a:spcBef>
                <a:spcPts val="0"/>
              </a:spcBef>
              <a:spcAft>
                <a:spcPts val="0"/>
              </a:spcAft>
              <a:buClr>
                <a:srgbClr val="888888"/>
              </a:buClr>
              <a:buSzPts val="900"/>
              <a:buFont typeface="Arial"/>
              <a:buNone/>
              <a:defRPr sz="1200">
                <a:solidFill>
                  <a:srgbClr val="888888"/>
                </a:solidFill>
              </a:defRPr>
            </a:lvl6pPr>
            <a:lvl7pPr marL="0" lvl="6" indent="0" algn="r">
              <a:lnSpc>
                <a:spcPct val="100000"/>
              </a:lnSpc>
              <a:spcBef>
                <a:spcPts val="0"/>
              </a:spcBef>
              <a:spcAft>
                <a:spcPts val="0"/>
              </a:spcAft>
              <a:buClr>
                <a:srgbClr val="888888"/>
              </a:buClr>
              <a:buSzPts val="900"/>
              <a:buFont typeface="Arial"/>
              <a:buNone/>
              <a:defRPr sz="1200">
                <a:solidFill>
                  <a:srgbClr val="888888"/>
                </a:solidFill>
              </a:defRPr>
            </a:lvl7pPr>
            <a:lvl8pPr marL="0" lvl="7" indent="0" algn="r">
              <a:lnSpc>
                <a:spcPct val="100000"/>
              </a:lnSpc>
              <a:spcBef>
                <a:spcPts val="0"/>
              </a:spcBef>
              <a:spcAft>
                <a:spcPts val="0"/>
              </a:spcAft>
              <a:buClr>
                <a:srgbClr val="888888"/>
              </a:buClr>
              <a:buSzPts val="900"/>
              <a:buFont typeface="Arial"/>
              <a:buNone/>
              <a:defRPr sz="1200">
                <a:solidFill>
                  <a:srgbClr val="888888"/>
                </a:solidFill>
              </a:defRPr>
            </a:lvl8pPr>
            <a:lvl9pPr marL="0" lvl="8" indent="0" algn="r">
              <a:lnSpc>
                <a:spcPct val="100000"/>
              </a:lnSpc>
              <a:spcBef>
                <a:spcPts val="0"/>
              </a:spcBef>
              <a:spcAft>
                <a:spcPts val="0"/>
              </a:spcAft>
              <a:buClr>
                <a:srgbClr val="888888"/>
              </a:buClr>
              <a:buSzPts val="900"/>
              <a:buFont typeface="Arial"/>
              <a:buNone/>
              <a:defRPr sz="1200">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08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F48C-C813-4F9F-9A8C-38E8DB1714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01621-0A1D-44FA-9057-F67237BE32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F7107-D632-4409-A6CD-87A2FB0AE5F1}"/>
              </a:ext>
            </a:extLst>
          </p:cNvPr>
          <p:cNvSpPr>
            <a:spLocks noGrp="1"/>
          </p:cNvSpPr>
          <p:nvPr>
            <p:ph type="dt" sz="half" idx="10"/>
          </p:nvPr>
        </p:nvSpPr>
        <p:spPr>
          <a:xfrm>
            <a:off x="838200" y="6356350"/>
            <a:ext cx="2743200" cy="365125"/>
          </a:xfrm>
          <a:prstGeom prst="rect">
            <a:avLst/>
          </a:prstGeom>
        </p:spPr>
        <p:txBody>
          <a:bodyPr/>
          <a:lstStyle/>
          <a:p>
            <a:fld id="{CE59CEE2-8BBA-4EA8-AACD-966EEFDE5D14}" type="datetime1">
              <a:rPr lang="en-US" smtClean="0"/>
              <a:t>2/17/2022</a:t>
            </a:fld>
            <a:endParaRPr lang="en-US"/>
          </a:p>
        </p:txBody>
      </p:sp>
      <p:sp>
        <p:nvSpPr>
          <p:cNvPr id="5" name="Footer Placeholder 4">
            <a:extLst>
              <a:ext uri="{FF2B5EF4-FFF2-40B4-BE49-F238E27FC236}">
                <a16:creationId xmlns:a16="http://schemas.microsoft.com/office/drawing/2014/main" id="{90997191-76AA-46B6-8404-AD5B9CFA35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8910A-7BCD-4CD5-82FB-237E654B0238}"/>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231405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5CDFF-1427-48D0-9AEE-DDCFAECF15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321C00-9C94-49C9-9BAF-695F869A8B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75838-2A60-4B38-A9A0-AE95A5F650B1}"/>
              </a:ext>
            </a:extLst>
          </p:cNvPr>
          <p:cNvSpPr>
            <a:spLocks noGrp="1"/>
          </p:cNvSpPr>
          <p:nvPr>
            <p:ph type="dt" sz="half" idx="10"/>
          </p:nvPr>
        </p:nvSpPr>
        <p:spPr>
          <a:xfrm>
            <a:off x="838200" y="6356350"/>
            <a:ext cx="2743200" cy="365125"/>
          </a:xfrm>
          <a:prstGeom prst="rect">
            <a:avLst/>
          </a:prstGeom>
        </p:spPr>
        <p:txBody>
          <a:bodyPr/>
          <a:lstStyle/>
          <a:p>
            <a:fld id="{92714AAF-226D-4E30-9630-8436A584B9D8}" type="datetime1">
              <a:rPr lang="en-US" smtClean="0"/>
              <a:t>2/17/2022</a:t>
            </a:fld>
            <a:endParaRPr lang="en-US"/>
          </a:p>
        </p:txBody>
      </p:sp>
      <p:sp>
        <p:nvSpPr>
          <p:cNvPr id="5" name="Footer Placeholder 4">
            <a:extLst>
              <a:ext uri="{FF2B5EF4-FFF2-40B4-BE49-F238E27FC236}">
                <a16:creationId xmlns:a16="http://schemas.microsoft.com/office/drawing/2014/main" id="{AEE19E6A-298D-4EC9-8E45-4314294A00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30C865-793E-4DE2-B276-CCD3C21FC701}"/>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2557726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A290A-A98A-4D6F-BEDC-90C8398508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D7430-68E6-453C-964F-921DCDF99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C43021-A6DE-4C66-9C40-40819AF51E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F76D7-A994-4EF7-8ABB-AC48C3AA7F04}"/>
              </a:ext>
            </a:extLst>
          </p:cNvPr>
          <p:cNvSpPr>
            <a:spLocks noGrp="1"/>
          </p:cNvSpPr>
          <p:nvPr>
            <p:ph type="dt" sz="half" idx="10"/>
          </p:nvPr>
        </p:nvSpPr>
        <p:spPr>
          <a:xfrm>
            <a:off x="838200" y="6356350"/>
            <a:ext cx="2743200" cy="365125"/>
          </a:xfrm>
          <a:prstGeom prst="rect">
            <a:avLst/>
          </a:prstGeom>
        </p:spPr>
        <p:txBody>
          <a:bodyPr/>
          <a:lstStyle/>
          <a:p>
            <a:fld id="{AEFCF252-A826-4184-9EE5-D6D50B143579}" type="datetime1">
              <a:rPr lang="en-US" smtClean="0"/>
              <a:t>2/17/2022</a:t>
            </a:fld>
            <a:endParaRPr lang="en-US"/>
          </a:p>
        </p:txBody>
      </p:sp>
      <p:sp>
        <p:nvSpPr>
          <p:cNvPr id="6" name="Footer Placeholder 5">
            <a:extLst>
              <a:ext uri="{FF2B5EF4-FFF2-40B4-BE49-F238E27FC236}">
                <a16:creationId xmlns:a16="http://schemas.microsoft.com/office/drawing/2014/main" id="{4E1D5561-FF7C-403E-A04C-32C173F47A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DDAA38-2941-427C-9E67-1217EE5E7992}"/>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220938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CCF4-D843-4B1D-B19C-AB0FD7FAE3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709E67-CFF3-43C3-827C-876FC4A78C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516350-54BB-49B0-B841-6AC2CBFA5B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400102-57E3-4102-AC38-C213B401F7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558B79-5F1D-40E3-A734-A1ECFC6345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6C266F-7251-4EF4-B54C-F065F6FDD04F}"/>
              </a:ext>
            </a:extLst>
          </p:cNvPr>
          <p:cNvSpPr>
            <a:spLocks noGrp="1"/>
          </p:cNvSpPr>
          <p:nvPr>
            <p:ph type="dt" sz="half" idx="10"/>
          </p:nvPr>
        </p:nvSpPr>
        <p:spPr>
          <a:xfrm>
            <a:off x="838200" y="6356350"/>
            <a:ext cx="2743200" cy="365125"/>
          </a:xfrm>
          <a:prstGeom prst="rect">
            <a:avLst/>
          </a:prstGeom>
        </p:spPr>
        <p:txBody>
          <a:bodyPr/>
          <a:lstStyle/>
          <a:p>
            <a:fld id="{7936AC77-5AC9-4E10-8DE1-FD2EA9D83D29}" type="datetime1">
              <a:rPr lang="en-US" smtClean="0"/>
              <a:t>2/17/2022</a:t>
            </a:fld>
            <a:endParaRPr lang="en-US"/>
          </a:p>
        </p:txBody>
      </p:sp>
      <p:sp>
        <p:nvSpPr>
          <p:cNvPr id="8" name="Footer Placeholder 7">
            <a:extLst>
              <a:ext uri="{FF2B5EF4-FFF2-40B4-BE49-F238E27FC236}">
                <a16:creationId xmlns:a16="http://schemas.microsoft.com/office/drawing/2014/main" id="{B96BD5FF-3112-4C9B-B5C1-7D61B1D548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8B0E81-28BB-4467-A3EF-4126A4F648A6}"/>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4102813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3D79-BDED-4301-9729-CC4AB60A3C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3AA1F-51EE-44C7-8B70-214D9BCB920A}"/>
              </a:ext>
            </a:extLst>
          </p:cNvPr>
          <p:cNvSpPr>
            <a:spLocks noGrp="1"/>
          </p:cNvSpPr>
          <p:nvPr>
            <p:ph type="dt" sz="half" idx="10"/>
          </p:nvPr>
        </p:nvSpPr>
        <p:spPr>
          <a:xfrm>
            <a:off x="838200" y="6356350"/>
            <a:ext cx="2743200" cy="365125"/>
          </a:xfrm>
          <a:prstGeom prst="rect">
            <a:avLst/>
          </a:prstGeom>
        </p:spPr>
        <p:txBody>
          <a:bodyPr/>
          <a:lstStyle/>
          <a:p>
            <a:fld id="{FF09997D-AE8A-4FDE-9B0F-C0F3A5890FC9}" type="datetime1">
              <a:rPr lang="en-US" smtClean="0"/>
              <a:t>2/17/2022</a:t>
            </a:fld>
            <a:endParaRPr lang="en-US"/>
          </a:p>
        </p:txBody>
      </p:sp>
      <p:sp>
        <p:nvSpPr>
          <p:cNvPr id="4" name="Footer Placeholder 3">
            <a:extLst>
              <a:ext uri="{FF2B5EF4-FFF2-40B4-BE49-F238E27FC236}">
                <a16:creationId xmlns:a16="http://schemas.microsoft.com/office/drawing/2014/main" id="{65C4BF13-074C-4323-BD4C-251F78FDC0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32BA636-EE09-4C31-ABE4-81D50DDC41A9}"/>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232978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8A923-E2DA-41EC-AD68-27811AF8D691}"/>
              </a:ext>
            </a:extLst>
          </p:cNvPr>
          <p:cNvSpPr>
            <a:spLocks noGrp="1"/>
          </p:cNvSpPr>
          <p:nvPr>
            <p:ph type="dt" sz="half" idx="10"/>
          </p:nvPr>
        </p:nvSpPr>
        <p:spPr>
          <a:xfrm>
            <a:off x="838200" y="6356350"/>
            <a:ext cx="2743200" cy="365125"/>
          </a:xfrm>
          <a:prstGeom prst="rect">
            <a:avLst/>
          </a:prstGeom>
        </p:spPr>
        <p:txBody>
          <a:bodyPr/>
          <a:lstStyle/>
          <a:p>
            <a:fld id="{17A149E2-A85D-4CA5-93B2-7A06EF05AFD6}" type="datetime1">
              <a:rPr lang="en-US" smtClean="0"/>
              <a:t>2/17/2022</a:t>
            </a:fld>
            <a:endParaRPr lang="en-US"/>
          </a:p>
        </p:txBody>
      </p:sp>
      <p:sp>
        <p:nvSpPr>
          <p:cNvPr id="3" name="Footer Placeholder 2">
            <a:extLst>
              <a:ext uri="{FF2B5EF4-FFF2-40B4-BE49-F238E27FC236}">
                <a16:creationId xmlns:a16="http://schemas.microsoft.com/office/drawing/2014/main" id="{DC03D1F7-2BC0-427A-A5DA-DFBD55203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A2D5912-5D5A-4ADA-9BAD-566D86386FE1}"/>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3508792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1AEA-1D65-4E98-A165-8DC25E240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A2F007-3432-41D8-936B-64BB6AA16E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3EA81-E419-4F6B-8786-467F9E22D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920E8-8CFE-4D2E-9C54-9CE97D7D746F}"/>
              </a:ext>
            </a:extLst>
          </p:cNvPr>
          <p:cNvSpPr>
            <a:spLocks noGrp="1"/>
          </p:cNvSpPr>
          <p:nvPr>
            <p:ph type="dt" sz="half" idx="10"/>
          </p:nvPr>
        </p:nvSpPr>
        <p:spPr>
          <a:xfrm>
            <a:off x="838200" y="6356350"/>
            <a:ext cx="2743200" cy="365125"/>
          </a:xfrm>
          <a:prstGeom prst="rect">
            <a:avLst/>
          </a:prstGeom>
        </p:spPr>
        <p:txBody>
          <a:bodyPr/>
          <a:lstStyle/>
          <a:p>
            <a:fld id="{6B2C6F71-7528-4B9C-A1EC-5CB3DFB3AEDE}" type="datetime1">
              <a:rPr lang="en-US" smtClean="0"/>
              <a:t>2/17/2022</a:t>
            </a:fld>
            <a:endParaRPr lang="en-US"/>
          </a:p>
        </p:txBody>
      </p:sp>
      <p:sp>
        <p:nvSpPr>
          <p:cNvPr id="6" name="Footer Placeholder 5">
            <a:extLst>
              <a:ext uri="{FF2B5EF4-FFF2-40B4-BE49-F238E27FC236}">
                <a16:creationId xmlns:a16="http://schemas.microsoft.com/office/drawing/2014/main" id="{BDBDB5C9-D275-4529-86DE-A443C3B6F7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39A76A-FB04-4C4C-9DB6-E1943523F30B}"/>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113916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7860A-F182-4945-80C4-6CB66372F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895F06-24CF-4969-BD1B-356347487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34353-5C69-446F-9BC3-629DF1987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AFE10-8782-42CB-AB2A-239ED996CC2D}"/>
              </a:ext>
            </a:extLst>
          </p:cNvPr>
          <p:cNvSpPr>
            <a:spLocks noGrp="1"/>
          </p:cNvSpPr>
          <p:nvPr>
            <p:ph type="dt" sz="half" idx="10"/>
          </p:nvPr>
        </p:nvSpPr>
        <p:spPr>
          <a:xfrm>
            <a:off x="838200" y="6356350"/>
            <a:ext cx="2743200" cy="365125"/>
          </a:xfrm>
          <a:prstGeom prst="rect">
            <a:avLst/>
          </a:prstGeom>
        </p:spPr>
        <p:txBody>
          <a:bodyPr/>
          <a:lstStyle/>
          <a:p>
            <a:fld id="{10B484ED-4E77-407F-B378-CF0661112AE2}" type="datetime1">
              <a:rPr lang="en-US" smtClean="0"/>
              <a:t>2/17/2022</a:t>
            </a:fld>
            <a:endParaRPr lang="en-US"/>
          </a:p>
        </p:txBody>
      </p:sp>
      <p:sp>
        <p:nvSpPr>
          <p:cNvPr id="6" name="Footer Placeholder 5">
            <a:extLst>
              <a:ext uri="{FF2B5EF4-FFF2-40B4-BE49-F238E27FC236}">
                <a16:creationId xmlns:a16="http://schemas.microsoft.com/office/drawing/2014/main" id="{F1710EBE-4AF3-4092-ABBB-06961D1D9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E8EBF2-ED4E-463D-8B3F-44AEB23C8593}"/>
              </a:ext>
            </a:extLst>
          </p:cNvPr>
          <p:cNvSpPr>
            <a:spLocks noGrp="1"/>
          </p:cNvSpPr>
          <p:nvPr>
            <p:ph type="sldNum" sz="quarter" idx="12"/>
          </p:nvPr>
        </p:nvSpPr>
        <p:spPr/>
        <p:txBody>
          <a:bodyPr/>
          <a:lstStyle/>
          <a:p>
            <a:fld id="{034E60B9-CED6-4F27-B6DE-101620AFFE53}" type="slidenum">
              <a:rPr lang="en-US" smtClean="0"/>
              <a:t>‹#›</a:t>
            </a:fld>
            <a:endParaRPr lang="en-US"/>
          </a:p>
        </p:txBody>
      </p:sp>
    </p:spTree>
    <p:extLst>
      <p:ext uri="{BB962C8B-B14F-4D97-AF65-F5344CB8AC3E}">
        <p14:creationId xmlns:p14="http://schemas.microsoft.com/office/powerpoint/2010/main" val="273199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907B1-2D29-4920-98D0-64D72EFD12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D71865F-EB0C-4AF7-B375-F33586CF95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370D9A-AFBE-413F-98D6-B06A14601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E60B9-CED6-4F27-B6DE-101620AFFE53}" type="slidenum">
              <a:rPr lang="en-US" smtClean="0"/>
              <a:t>‹#›</a:t>
            </a:fld>
            <a:endParaRPr lang="en-US"/>
          </a:p>
        </p:txBody>
      </p:sp>
    </p:spTree>
    <p:extLst>
      <p:ext uri="{BB962C8B-B14F-4D97-AF65-F5344CB8AC3E}">
        <p14:creationId xmlns:p14="http://schemas.microsoft.com/office/powerpoint/2010/main" val="1246489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nul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nul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nul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nul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0.png"/></Relationships>
</file>

<file path=ppt/slides/_rels/slide32.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notesSlide" Target="../notesSlides/notesSlide32.xml"/><Relationship Id="rId7" Type="http://schemas.openxmlformats.org/officeDocument/2006/relationships/image" Target="../media/image24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0.png"/><Relationship Id="rId11" Type="http://schemas.openxmlformats.org/officeDocument/2006/relationships/image" Target="../media/image280.png"/><Relationship Id="rId5" Type="http://schemas.openxmlformats.org/officeDocument/2006/relationships/image" Target="../media/image220.png"/><Relationship Id="rId10" Type="http://schemas.openxmlformats.org/officeDocument/2006/relationships/image" Target="../media/image270.png"/><Relationship Id="rId4" Type="http://schemas.openxmlformats.org/officeDocument/2006/relationships/chart" Target="../charts/chart3.xml"/><Relationship Id="rId9" Type="http://schemas.openxmlformats.org/officeDocument/2006/relationships/image" Target="../media/image26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hyperlink" Target="https://github.com/bytedance/byteps" TargetMode="Externa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notesSlide" Target="../notesSlides/notesSlide35.xml"/><Relationship Id="rId7"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8.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hyperlink" Target="https://usenix.org/conference/osdi20/presentation/jiang"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sysnetome.com/papers/bytescheduler_sosp2019.pdf"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1.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4.png"/><Relationship Id="rId39" Type="http://schemas.openxmlformats.org/officeDocument/2006/relationships/image" Target="../media/image86.png"/><Relationship Id="rId21" Type="http://schemas.openxmlformats.org/officeDocument/2006/relationships/image" Target="../media/image41.png"/><Relationship Id="rId34" Type="http://schemas.openxmlformats.org/officeDocument/2006/relationships/image" Target="../media/image82.png"/><Relationship Id="rId42" Type="http://schemas.openxmlformats.org/officeDocument/2006/relationships/image" Target="../media/image89.png"/><Relationship Id="rId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7.png"/><Relationship Id="rId41"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4.png"/><Relationship Id="rId40" Type="http://schemas.openxmlformats.org/officeDocument/2006/relationships/image" Target="../media/image87.png"/><Relationship Id="rId5" Type="http://schemas.openxmlformats.org/officeDocument/2006/relationships/image" Target="../media/image540.png"/><Relationship Id="rId15" Type="http://schemas.openxmlformats.org/officeDocument/2006/relationships/image" Target="../media/image64.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3.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79.png"/><Relationship Id="rId44" Type="http://schemas.openxmlformats.org/officeDocument/2006/relationships/image" Target="../media/image91.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34.png"/><Relationship Id="rId43" Type="http://schemas.openxmlformats.org/officeDocument/2006/relationships/image" Target="../media/image90.png"/><Relationship Id="rId8" Type="http://schemas.openxmlformats.org/officeDocument/2006/relationships/image" Target="../media/image57.png"/><Relationship Id="rId3" Type="http://schemas.openxmlformats.org/officeDocument/2006/relationships/image" Target="../media/image52.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CBD2-64FB-4C74-860F-B58E388D157F}"/>
              </a:ext>
            </a:extLst>
          </p:cNvPr>
          <p:cNvSpPr>
            <a:spLocks noGrp="1"/>
          </p:cNvSpPr>
          <p:nvPr>
            <p:ph type="ctrTitle"/>
          </p:nvPr>
        </p:nvSpPr>
        <p:spPr>
          <a:xfrm>
            <a:off x="287078" y="1041400"/>
            <a:ext cx="11617842" cy="2387600"/>
          </a:xfrm>
        </p:spPr>
        <p:txBody>
          <a:bodyPr>
            <a:normAutofit fontScale="90000"/>
          </a:bodyPr>
          <a:lstStyle/>
          <a:p>
            <a:r>
              <a:rPr lang="en-US" dirty="0"/>
              <a:t>Systematic Communication Acceleration for Distributed DNN Training </a:t>
            </a:r>
          </a:p>
        </p:txBody>
      </p:sp>
      <p:sp>
        <p:nvSpPr>
          <p:cNvPr id="3" name="Subtitle 2">
            <a:extLst>
              <a:ext uri="{FF2B5EF4-FFF2-40B4-BE49-F238E27FC236}">
                <a16:creationId xmlns:a16="http://schemas.microsoft.com/office/drawing/2014/main" id="{28340160-B78C-47E5-A57A-A840AC1BF2D2}"/>
              </a:ext>
            </a:extLst>
          </p:cNvPr>
          <p:cNvSpPr>
            <a:spLocks noGrp="1"/>
          </p:cNvSpPr>
          <p:nvPr>
            <p:ph type="subTitle" idx="1"/>
          </p:nvPr>
        </p:nvSpPr>
        <p:spPr>
          <a:xfrm>
            <a:off x="4079965" y="4000670"/>
            <a:ext cx="3814354" cy="423113"/>
          </a:xfrm>
        </p:spPr>
        <p:txBody>
          <a:bodyPr>
            <a:normAutofit fontScale="92500" lnSpcReduction="10000"/>
          </a:bodyPr>
          <a:lstStyle/>
          <a:p>
            <a:r>
              <a:rPr lang="en-US" sz="2800" dirty="0"/>
              <a:t>Chuanxiong Guo</a:t>
            </a:r>
          </a:p>
        </p:txBody>
      </p:sp>
      <p:sp>
        <p:nvSpPr>
          <p:cNvPr id="4" name="Slide Number Placeholder 3">
            <a:extLst>
              <a:ext uri="{FF2B5EF4-FFF2-40B4-BE49-F238E27FC236}">
                <a16:creationId xmlns:a16="http://schemas.microsoft.com/office/drawing/2014/main" id="{0D3B6638-F3E5-4860-9321-28EA05C75938}"/>
              </a:ext>
            </a:extLst>
          </p:cNvPr>
          <p:cNvSpPr>
            <a:spLocks noGrp="1"/>
          </p:cNvSpPr>
          <p:nvPr>
            <p:ph type="sldNum" sz="quarter" idx="12"/>
          </p:nvPr>
        </p:nvSpPr>
        <p:spPr/>
        <p:txBody>
          <a:bodyPr/>
          <a:lstStyle/>
          <a:p>
            <a:fld id="{034E60B9-CED6-4F27-B6DE-101620AFFE53}" type="slidenum">
              <a:rPr lang="en-US" smtClean="0"/>
              <a:t>1</a:t>
            </a:fld>
            <a:endParaRPr lang="en-US"/>
          </a:p>
        </p:txBody>
      </p:sp>
      <p:pic>
        <p:nvPicPr>
          <p:cNvPr id="7" name="Picture 6" descr="A picture containing drawing&#10;&#10;Description automatically generated">
            <a:extLst>
              <a:ext uri="{FF2B5EF4-FFF2-40B4-BE49-F238E27FC236}">
                <a16:creationId xmlns:a16="http://schemas.microsoft.com/office/drawing/2014/main" id="{6D6ED884-D23B-46E7-A807-CA1B09FB0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895" y="4422081"/>
            <a:ext cx="3456209" cy="1086237"/>
          </a:xfrm>
          <a:prstGeom prst="rect">
            <a:avLst/>
          </a:prstGeom>
        </p:spPr>
      </p:pic>
      <p:sp>
        <p:nvSpPr>
          <p:cNvPr id="8" name="Subtitle 2">
            <a:extLst>
              <a:ext uri="{FF2B5EF4-FFF2-40B4-BE49-F238E27FC236}">
                <a16:creationId xmlns:a16="http://schemas.microsoft.com/office/drawing/2014/main" id="{F86F4331-3984-4285-B87D-68EC53596C6B}"/>
              </a:ext>
            </a:extLst>
          </p:cNvPr>
          <p:cNvSpPr txBox="1">
            <a:spLocks/>
          </p:cNvSpPr>
          <p:nvPr/>
        </p:nvSpPr>
        <p:spPr>
          <a:xfrm>
            <a:off x="3769359" y="5994534"/>
            <a:ext cx="4379564" cy="7236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800" dirty="0">
                <a:latin typeface="+mj-lt"/>
              </a:rPr>
              <a:t>Dec</a:t>
            </a:r>
            <a:r>
              <a:rPr lang="zh-CN" altLang="en-US" sz="2800" dirty="0">
                <a:latin typeface="+mj-lt"/>
              </a:rPr>
              <a:t> </a:t>
            </a:r>
            <a:r>
              <a:rPr lang="en-US" altLang="zh-CN" sz="2800" dirty="0">
                <a:latin typeface="+mj-lt"/>
              </a:rPr>
              <a:t>7,</a:t>
            </a:r>
            <a:r>
              <a:rPr lang="zh-CN" altLang="en-US" sz="2800" dirty="0">
                <a:latin typeface="+mj-lt"/>
              </a:rPr>
              <a:t> </a:t>
            </a:r>
            <a:r>
              <a:rPr lang="en-US" altLang="zh-CN" sz="2800" dirty="0">
                <a:latin typeface="+mj-lt"/>
              </a:rPr>
              <a:t>2021</a:t>
            </a:r>
            <a:endParaRPr lang="en-US" sz="2800" dirty="0">
              <a:latin typeface="+mj-lt"/>
            </a:endParaRPr>
          </a:p>
        </p:txBody>
      </p:sp>
      <p:sp>
        <p:nvSpPr>
          <p:cNvPr id="5" name="TextBox 4">
            <a:extLst>
              <a:ext uri="{FF2B5EF4-FFF2-40B4-BE49-F238E27FC236}">
                <a16:creationId xmlns:a16="http://schemas.microsoft.com/office/drawing/2014/main" id="{2D9EA9DA-039A-BC42-828C-B2B789569998}"/>
              </a:ext>
            </a:extLst>
          </p:cNvPr>
          <p:cNvSpPr txBox="1"/>
          <p:nvPr/>
        </p:nvSpPr>
        <p:spPr>
          <a:xfrm>
            <a:off x="3920217" y="5551371"/>
            <a:ext cx="4351564" cy="523220"/>
          </a:xfrm>
          <a:prstGeom prst="rect">
            <a:avLst/>
          </a:prstGeom>
          <a:noFill/>
        </p:spPr>
        <p:txBody>
          <a:bodyPr wrap="square" rtlCol="0">
            <a:spAutoFit/>
          </a:bodyPr>
          <a:lstStyle/>
          <a:p>
            <a:pPr algn="ctr"/>
            <a:r>
              <a:rPr lang="en-US" altLang="zh-CN" sz="2800" dirty="0">
                <a:latin typeface="+mj-lt"/>
              </a:rPr>
              <a:t>Distributed</a:t>
            </a:r>
            <a:r>
              <a:rPr lang="zh-CN" altLang="en-US" sz="2800" dirty="0">
                <a:latin typeface="+mj-lt"/>
              </a:rPr>
              <a:t> </a:t>
            </a:r>
            <a:r>
              <a:rPr lang="en-US" altLang="zh-CN" sz="2800" dirty="0">
                <a:latin typeface="+mj-lt"/>
              </a:rPr>
              <a:t>ML</a:t>
            </a:r>
            <a:endParaRPr lang="en-US" sz="2800" dirty="0">
              <a:latin typeface="+mj-lt"/>
            </a:endParaRPr>
          </a:p>
        </p:txBody>
      </p:sp>
    </p:spTree>
    <p:extLst>
      <p:ext uri="{BB962C8B-B14F-4D97-AF65-F5344CB8AC3E}">
        <p14:creationId xmlns:p14="http://schemas.microsoft.com/office/powerpoint/2010/main" val="3711803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995F4476-1E42-4D1B-8ACE-340A638DDF35}"/>
              </a:ext>
            </a:extLst>
          </p:cNvPr>
          <p:cNvSpPr/>
          <p:nvPr/>
        </p:nvSpPr>
        <p:spPr>
          <a:xfrm>
            <a:off x="8145496" y="2538101"/>
            <a:ext cx="2817334" cy="2683175"/>
          </a:xfrm>
          <a:prstGeom prst="pentag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BE3B0B4E-2F79-4A4D-A5FC-4543092732BD}"/>
              </a:ext>
            </a:extLst>
          </p:cNvPr>
          <p:cNvSpPr>
            <a:spLocks noGrp="1"/>
          </p:cNvSpPr>
          <p:nvPr>
            <p:ph type="title"/>
          </p:nvPr>
        </p:nvSpPr>
        <p:spPr/>
        <p:txBody>
          <a:bodyPr/>
          <a:lstStyle/>
          <a:p>
            <a:r>
              <a:rPr lang="en-US" dirty="0"/>
              <a:t>Distributed DNN Training</a:t>
            </a:r>
          </a:p>
        </p:txBody>
      </p:sp>
      <p:pic>
        <p:nvPicPr>
          <p:cNvPr id="4" name="Picture 3">
            <a:extLst>
              <a:ext uri="{FF2B5EF4-FFF2-40B4-BE49-F238E27FC236}">
                <a16:creationId xmlns:a16="http://schemas.microsoft.com/office/drawing/2014/main" id="{1328A287-47C9-4FFD-8FF8-EF6D06458498}"/>
              </a:ext>
            </a:extLst>
          </p:cNvPr>
          <p:cNvPicPr>
            <a:picLocks noChangeAspect="1"/>
          </p:cNvPicPr>
          <p:nvPr/>
        </p:nvPicPr>
        <p:blipFill>
          <a:blip r:embed="rId3"/>
          <a:stretch>
            <a:fillRect/>
          </a:stretch>
        </p:blipFill>
        <p:spPr>
          <a:xfrm>
            <a:off x="682689" y="2717563"/>
            <a:ext cx="6093327" cy="2379797"/>
          </a:xfrm>
          <a:prstGeom prst="rect">
            <a:avLst/>
          </a:prstGeom>
        </p:spPr>
      </p:pic>
      <p:sp>
        <p:nvSpPr>
          <p:cNvPr id="5" name="Pentagon 4">
            <a:extLst>
              <a:ext uri="{FF2B5EF4-FFF2-40B4-BE49-F238E27FC236}">
                <a16:creationId xmlns:a16="http://schemas.microsoft.com/office/drawing/2014/main" id="{0FA88D34-9DC8-47F6-B9DB-8AF4301FC1EB}"/>
              </a:ext>
            </a:extLst>
          </p:cNvPr>
          <p:cNvSpPr/>
          <p:nvPr/>
        </p:nvSpPr>
        <p:spPr>
          <a:xfrm>
            <a:off x="8455256" y="2825853"/>
            <a:ext cx="2355174" cy="2243023"/>
          </a:xfrm>
          <a:prstGeom prst="pentag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2D7D1F9B-5C45-4460-8F1B-9970DF063D68}"/>
              </a:ext>
            </a:extLst>
          </p:cNvPr>
          <p:cNvSpPr/>
          <p:nvPr/>
        </p:nvSpPr>
        <p:spPr>
          <a:xfrm>
            <a:off x="9058542" y="209371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9EB1112B-094A-4D67-85AE-F1E493D4D261}"/>
              </a:ext>
            </a:extLst>
          </p:cNvPr>
          <p:cNvSpPr/>
          <p:nvPr/>
        </p:nvSpPr>
        <p:spPr>
          <a:xfrm>
            <a:off x="7900586" y="300811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65B403A-0579-4A98-B488-0DEA53A48C2E}"/>
              </a:ext>
            </a:extLst>
          </p:cNvPr>
          <p:cNvSpPr/>
          <p:nvPr/>
        </p:nvSpPr>
        <p:spPr>
          <a:xfrm>
            <a:off x="10216498" y="300811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FA025A-FCEE-4FE4-946A-D8FA721C8924}"/>
              </a:ext>
            </a:extLst>
          </p:cNvPr>
          <p:cNvSpPr/>
          <p:nvPr/>
        </p:nvSpPr>
        <p:spPr>
          <a:xfrm>
            <a:off x="8287996" y="449366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1500EA-3495-4396-9239-08109BF9CF14}"/>
              </a:ext>
            </a:extLst>
          </p:cNvPr>
          <p:cNvSpPr/>
          <p:nvPr/>
        </p:nvSpPr>
        <p:spPr>
          <a:xfrm>
            <a:off x="9857573" y="449366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577BE47-039D-499A-AB55-39B0CE74C4CA}"/>
              </a:ext>
            </a:extLst>
          </p:cNvPr>
          <p:cNvSpPr txBox="1"/>
          <p:nvPr/>
        </p:nvSpPr>
        <p:spPr>
          <a:xfrm>
            <a:off x="9128743" y="2367185"/>
            <a:ext cx="841962" cy="369332"/>
          </a:xfrm>
          <a:prstGeom prst="rect">
            <a:avLst/>
          </a:prstGeom>
          <a:noFill/>
        </p:spPr>
        <p:txBody>
          <a:bodyPr wrap="none" rtlCol="0">
            <a:spAutoFit/>
          </a:bodyPr>
          <a:lstStyle/>
          <a:p>
            <a:r>
              <a:rPr lang="en-US" dirty="0"/>
              <a:t>worker</a:t>
            </a:r>
          </a:p>
        </p:txBody>
      </p:sp>
      <p:sp>
        <p:nvSpPr>
          <p:cNvPr id="13" name="TextBox 12">
            <a:extLst>
              <a:ext uri="{FF2B5EF4-FFF2-40B4-BE49-F238E27FC236}">
                <a16:creationId xmlns:a16="http://schemas.microsoft.com/office/drawing/2014/main" id="{6393B365-F4EF-40CD-B316-E01AEEE9FAD3}"/>
              </a:ext>
            </a:extLst>
          </p:cNvPr>
          <p:cNvSpPr txBox="1"/>
          <p:nvPr/>
        </p:nvSpPr>
        <p:spPr>
          <a:xfrm>
            <a:off x="7928433" y="3280653"/>
            <a:ext cx="841962" cy="369332"/>
          </a:xfrm>
          <a:prstGeom prst="rect">
            <a:avLst/>
          </a:prstGeom>
          <a:noFill/>
        </p:spPr>
        <p:txBody>
          <a:bodyPr wrap="none" rtlCol="0">
            <a:spAutoFit/>
          </a:bodyPr>
          <a:lstStyle/>
          <a:p>
            <a:r>
              <a:rPr lang="en-US" dirty="0"/>
              <a:t>worker</a:t>
            </a:r>
          </a:p>
        </p:txBody>
      </p:sp>
      <p:sp>
        <p:nvSpPr>
          <p:cNvPr id="14" name="TextBox 13">
            <a:extLst>
              <a:ext uri="{FF2B5EF4-FFF2-40B4-BE49-F238E27FC236}">
                <a16:creationId xmlns:a16="http://schemas.microsoft.com/office/drawing/2014/main" id="{FDB2446A-2CE4-4C6E-A462-38BABB1CD1AE}"/>
              </a:ext>
            </a:extLst>
          </p:cNvPr>
          <p:cNvSpPr txBox="1"/>
          <p:nvPr/>
        </p:nvSpPr>
        <p:spPr>
          <a:xfrm>
            <a:off x="8360434" y="4829110"/>
            <a:ext cx="841962" cy="369332"/>
          </a:xfrm>
          <a:prstGeom prst="rect">
            <a:avLst/>
          </a:prstGeom>
          <a:noFill/>
        </p:spPr>
        <p:txBody>
          <a:bodyPr wrap="none" rtlCol="0">
            <a:spAutoFit/>
          </a:bodyPr>
          <a:lstStyle/>
          <a:p>
            <a:r>
              <a:rPr lang="en-US" dirty="0"/>
              <a:t>worker</a:t>
            </a:r>
          </a:p>
        </p:txBody>
      </p:sp>
      <p:sp>
        <p:nvSpPr>
          <p:cNvPr id="15" name="TextBox 14">
            <a:extLst>
              <a:ext uri="{FF2B5EF4-FFF2-40B4-BE49-F238E27FC236}">
                <a16:creationId xmlns:a16="http://schemas.microsoft.com/office/drawing/2014/main" id="{F94689A7-166E-405A-A6BE-3107BF7817D7}"/>
              </a:ext>
            </a:extLst>
          </p:cNvPr>
          <p:cNvSpPr txBox="1"/>
          <p:nvPr/>
        </p:nvSpPr>
        <p:spPr>
          <a:xfrm>
            <a:off x="9930011" y="4792938"/>
            <a:ext cx="841962" cy="369332"/>
          </a:xfrm>
          <a:prstGeom prst="rect">
            <a:avLst/>
          </a:prstGeom>
          <a:noFill/>
        </p:spPr>
        <p:txBody>
          <a:bodyPr wrap="none" rtlCol="0">
            <a:spAutoFit/>
          </a:bodyPr>
          <a:lstStyle/>
          <a:p>
            <a:r>
              <a:rPr lang="en-US" dirty="0"/>
              <a:t>worker</a:t>
            </a:r>
          </a:p>
        </p:txBody>
      </p:sp>
      <p:sp>
        <p:nvSpPr>
          <p:cNvPr id="16" name="TextBox 15">
            <a:extLst>
              <a:ext uri="{FF2B5EF4-FFF2-40B4-BE49-F238E27FC236}">
                <a16:creationId xmlns:a16="http://schemas.microsoft.com/office/drawing/2014/main" id="{47B580BC-565B-48FD-B056-C928CE8B4F97}"/>
              </a:ext>
            </a:extLst>
          </p:cNvPr>
          <p:cNvSpPr txBox="1"/>
          <p:nvPr/>
        </p:nvSpPr>
        <p:spPr>
          <a:xfrm>
            <a:off x="10348755" y="3290426"/>
            <a:ext cx="841962" cy="369332"/>
          </a:xfrm>
          <a:prstGeom prst="rect">
            <a:avLst/>
          </a:prstGeom>
          <a:noFill/>
        </p:spPr>
        <p:txBody>
          <a:bodyPr wrap="none" rtlCol="0">
            <a:spAutoFit/>
          </a:bodyPr>
          <a:lstStyle/>
          <a:p>
            <a:r>
              <a:rPr lang="en-US" dirty="0"/>
              <a:t>worker</a:t>
            </a:r>
          </a:p>
        </p:txBody>
      </p:sp>
      <p:sp>
        <p:nvSpPr>
          <p:cNvPr id="17" name="TextBox 16">
            <a:extLst>
              <a:ext uri="{FF2B5EF4-FFF2-40B4-BE49-F238E27FC236}">
                <a16:creationId xmlns:a16="http://schemas.microsoft.com/office/drawing/2014/main" id="{8EA06D02-EA08-47C3-A85F-960CED39294F}"/>
              </a:ext>
            </a:extLst>
          </p:cNvPr>
          <p:cNvSpPr txBox="1"/>
          <p:nvPr/>
        </p:nvSpPr>
        <p:spPr>
          <a:xfrm>
            <a:off x="2751746" y="5700045"/>
            <a:ext cx="2235805" cy="369332"/>
          </a:xfrm>
          <a:prstGeom prst="rect">
            <a:avLst/>
          </a:prstGeom>
          <a:noFill/>
        </p:spPr>
        <p:txBody>
          <a:bodyPr wrap="none" rtlCol="0">
            <a:spAutoFit/>
          </a:bodyPr>
          <a:lstStyle/>
          <a:p>
            <a:r>
              <a:rPr lang="en-US" dirty="0"/>
              <a:t>Parameter Server</a:t>
            </a:r>
            <a:r>
              <a:rPr lang="zh-CN" altLang="en-US" dirty="0"/>
              <a:t> </a:t>
            </a:r>
            <a:r>
              <a:rPr lang="en-US" altLang="zh-CN" dirty="0"/>
              <a:t>(PS)</a:t>
            </a:r>
            <a:endParaRPr lang="en-US" dirty="0"/>
          </a:p>
        </p:txBody>
      </p:sp>
      <p:sp>
        <p:nvSpPr>
          <p:cNvPr id="18" name="TextBox 17">
            <a:extLst>
              <a:ext uri="{FF2B5EF4-FFF2-40B4-BE49-F238E27FC236}">
                <a16:creationId xmlns:a16="http://schemas.microsoft.com/office/drawing/2014/main" id="{6F69E1EA-B1BD-4C71-A0F3-CB7176C132E1}"/>
              </a:ext>
            </a:extLst>
          </p:cNvPr>
          <p:cNvSpPr txBox="1"/>
          <p:nvPr/>
        </p:nvSpPr>
        <p:spPr>
          <a:xfrm>
            <a:off x="9058542" y="5699357"/>
            <a:ext cx="1143455" cy="369332"/>
          </a:xfrm>
          <a:prstGeom prst="rect">
            <a:avLst/>
          </a:prstGeom>
          <a:noFill/>
        </p:spPr>
        <p:txBody>
          <a:bodyPr wrap="none" rtlCol="0">
            <a:spAutoFit/>
          </a:bodyPr>
          <a:lstStyle/>
          <a:p>
            <a:r>
              <a:rPr lang="en-US" dirty="0"/>
              <a:t>All-reduce</a:t>
            </a:r>
          </a:p>
        </p:txBody>
      </p:sp>
      <p:sp>
        <p:nvSpPr>
          <p:cNvPr id="3" name="Slide Number Placeholder 2">
            <a:extLst>
              <a:ext uri="{FF2B5EF4-FFF2-40B4-BE49-F238E27FC236}">
                <a16:creationId xmlns:a16="http://schemas.microsoft.com/office/drawing/2014/main" id="{426C239D-BDC9-49AE-8511-F76151398F37}"/>
              </a:ext>
            </a:extLst>
          </p:cNvPr>
          <p:cNvSpPr>
            <a:spLocks noGrp="1"/>
          </p:cNvSpPr>
          <p:nvPr>
            <p:ph type="sldNum" sz="quarter" idx="12"/>
          </p:nvPr>
        </p:nvSpPr>
        <p:spPr/>
        <p:txBody>
          <a:bodyPr/>
          <a:lstStyle/>
          <a:p>
            <a:fld id="{034E60B9-CED6-4F27-B6DE-101620AFFE53}" type="slidenum">
              <a:rPr lang="en-US" smtClean="0"/>
              <a:t>10</a:t>
            </a:fld>
            <a:endParaRPr lang="en-US"/>
          </a:p>
        </p:txBody>
      </p:sp>
    </p:spTree>
    <p:extLst>
      <p:ext uri="{BB962C8B-B14F-4D97-AF65-F5344CB8AC3E}">
        <p14:creationId xmlns:p14="http://schemas.microsoft.com/office/powerpoint/2010/main" val="1504267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20F3-0983-F242-BF20-A91835B82E8B}"/>
              </a:ext>
            </a:extLst>
          </p:cNvPr>
          <p:cNvSpPr>
            <a:spLocks noGrp="1"/>
          </p:cNvSpPr>
          <p:nvPr>
            <p:ph type="title"/>
          </p:nvPr>
        </p:nvSpPr>
        <p:spPr/>
        <p:txBody>
          <a:bodyPr/>
          <a:lstStyle/>
          <a:p>
            <a:r>
              <a:rPr lang="en-US" altLang="zh-CN" dirty="0"/>
              <a:t>Systematic</a:t>
            </a:r>
            <a:r>
              <a:rPr lang="zh-CN" altLang="en-US" dirty="0"/>
              <a:t> </a:t>
            </a:r>
            <a:r>
              <a:rPr lang="en-US" altLang="zh-CN" dirty="0"/>
              <a:t>Communication</a:t>
            </a:r>
            <a:r>
              <a:rPr lang="zh-CN" altLang="en-US" dirty="0"/>
              <a:t> </a:t>
            </a:r>
            <a:r>
              <a:rPr lang="en-US" altLang="zh-CN" dirty="0"/>
              <a:t>Acceleration</a:t>
            </a:r>
            <a:endParaRPr lang="en-US" dirty="0"/>
          </a:p>
        </p:txBody>
      </p:sp>
      <p:sp>
        <p:nvSpPr>
          <p:cNvPr id="3" name="Content Placeholder 2">
            <a:extLst>
              <a:ext uri="{FF2B5EF4-FFF2-40B4-BE49-F238E27FC236}">
                <a16:creationId xmlns:a16="http://schemas.microsoft.com/office/drawing/2014/main" id="{3445E51F-734B-894F-801A-21C12710AA94}"/>
              </a:ext>
            </a:extLst>
          </p:cNvPr>
          <p:cNvSpPr>
            <a:spLocks noGrp="1"/>
          </p:cNvSpPr>
          <p:nvPr>
            <p:ph idx="1"/>
          </p:nvPr>
        </p:nvSpPr>
        <p:spPr>
          <a:xfrm>
            <a:off x="838200" y="1825625"/>
            <a:ext cx="10515600" cy="4060825"/>
          </a:xfrm>
        </p:spPr>
        <p:txBody>
          <a:bodyPr/>
          <a:lstStyle/>
          <a:p>
            <a:r>
              <a:rPr lang="en-US" altLang="zh-CN" dirty="0"/>
              <a:t>High-speed</a:t>
            </a:r>
            <a:r>
              <a:rPr lang="zh-CN" altLang="en-US" dirty="0"/>
              <a:t> </a:t>
            </a:r>
            <a:r>
              <a:rPr lang="en-US" altLang="zh-CN" dirty="0"/>
              <a:t>communication</a:t>
            </a:r>
            <a:r>
              <a:rPr lang="zh-CN" altLang="en-US" dirty="0"/>
              <a:t> </a:t>
            </a:r>
            <a:r>
              <a:rPr lang="en-US" altLang="zh-CN" dirty="0"/>
              <a:t>transport:</a:t>
            </a:r>
            <a:r>
              <a:rPr lang="zh-CN" altLang="en-US" dirty="0"/>
              <a:t> </a:t>
            </a:r>
            <a:r>
              <a:rPr lang="en-US" altLang="zh-CN" b="1" i="1" u="sng" dirty="0">
                <a:solidFill>
                  <a:srgbClr val="7030A0"/>
                </a:solidFill>
              </a:rPr>
              <a:t>RDMA</a:t>
            </a:r>
          </a:p>
          <a:p>
            <a:r>
              <a:rPr lang="en-US" altLang="zh-CN" dirty="0"/>
              <a:t>Hide</a:t>
            </a:r>
            <a:r>
              <a:rPr lang="zh-CN" altLang="en-US" dirty="0"/>
              <a:t> </a:t>
            </a:r>
            <a:r>
              <a:rPr lang="en-US" altLang="zh-CN" dirty="0"/>
              <a:t>communication</a:t>
            </a:r>
            <a:r>
              <a:rPr lang="zh-CN" altLang="en-US" dirty="0"/>
              <a:t> </a:t>
            </a:r>
            <a:r>
              <a:rPr lang="en-US" altLang="zh-CN" dirty="0"/>
              <a:t>time:</a:t>
            </a:r>
            <a:r>
              <a:rPr lang="zh-CN" altLang="en-US" dirty="0"/>
              <a:t> </a:t>
            </a:r>
            <a:r>
              <a:rPr lang="en-US" altLang="zh-CN" i="1" dirty="0" err="1"/>
              <a:t>ByteScheduler</a:t>
            </a:r>
            <a:endParaRPr lang="en-US" altLang="zh-CN" i="1" dirty="0"/>
          </a:p>
          <a:p>
            <a:r>
              <a:rPr lang="en-US" altLang="zh-CN" dirty="0"/>
              <a:t>Increase</a:t>
            </a:r>
            <a:r>
              <a:rPr lang="zh-CN" altLang="en-US" dirty="0"/>
              <a:t> </a:t>
            </a:r>
            <a:r>
              <a:rPr lang="en-US" altLang="zh-CN" dirty="0"/>
              <a:t>network</a:t>
            </a:r>
            <a:r>
              <a:rPr lang="zh-CN" altLang="en-US" dirty="0"/>
              <a:t> </a:t>
            </a:r>
            <a:r>
              <a:rPr lang="en-US" altLang="zh-CN" dirty="0"/>
              <a:t>capacity:</a:t>
            </a:r>
            <a:r>
              <a:rPr lang="zh-CN" altLang="en-US" dirty="0"/>
              <a:t> </a:t>
            </a:r>
            <a:r>
              <a:rPr lang="en-US" altLang="zh-CN" i="1" dirty="0" err="1"/>
              <a:t>BytePS</a:t>
            </a:r>
            <a:endParaRPr lang="en-US" altLang="zh-CN" i="1" dirty="0"/>
          </a:p>
          <a:p>
            <a:endParaRPr lang="en-US" dirty="0"/>
          </a:p>
        </p:txBody>
      </p:sp>
      <p:sp>
        <p:nvSpPr>
          <p:cNvPr id="4" name="Slide Number Placeholder 3">
            <a:extLst>
              <a:ext uri="{FF2B5EF4-FFF2-40B4-BE49-F238E27FC236}">
                <a16:creationId xmlns:a16="http://schemas.microsoft.com/office/drawing/2014/main" id="{B5F630B2-EED3-BE4B-A90C-F49714896517}"/>
              </a:ext>
            </a:extLst>
          </p:cNvPr>
          <p:cNvSpPr>
            <a:spLocks noGrp="1"/>
          </p:cNvSpPr>
          <p:nvPr>
            <p:ph type="sldNum" sz="quarter" idx="12"/>
          </p:nvPr>
        </p:nvSpPr>
        <p:spPr/>
        <p:txBody>
          <a:bodyPr/>
          <a:lstStyle/>
          <a:p>
            <a:fld id="{034E60B9-CED6-4F27-B6DE-101620AFFE53}" type="slidenum">
              <a:rPr lang="en-US" smtClean="0"/>
              <a:t>11</a:t>
            </a:fld>
            <a:endParaRPr lang="en-US"/>
          </a:p>
        </p:txBody>
      </p:sp>
    </p:spTree>
    <p:extLst>
      <p:ext uri="{BB962C8B-B14F-4D97-AF65-F5344CB8AC3E}">
        <p14:creationId xmlns:p14="http://schemas.microsoft.com/office/powerpoint/2010/main" val="201889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RDMA</a:t>
            </a:r>
          </a:p>
        </p:txBody>
      </p:sp>
      <p:sp>
        <p:nvSpPr>
          <p:cNvPr id="3" name="Content Placeholder 2"/>
          <p:cNvSpPr>
            <a:spLocks noGrp="1"/>
          </p:cNvSpPr>
          <p:nvPr>
            <p:ph idx="1"/>
          </p:nvPr>
        </p:nvSpPr>
        <p:spPr/>
        <p:txBody>
          <a:bodyPr/>
          <a:lstStyle/>
          <a:p>
            <a:pPr>
              <a:spcBef>
                <a:spcPts val="600"/>
              </a:spcBef>
              <a:spcAft>
                <a:spcPts val="600"/>
              </a:spcAft>
            </a:pPr>
            <a:r>
              <a:rPr lang="en-US" dirty="0"/>
              <a:t>Remote Direct Memory Access (RDMA): Method of accessing memory on a remote system </a:t>
            </a:r>
            <a:r>
              <a:rPr lang="en-US" i="1" dirty="0"/>
              <a:t>without</a:t>
            </a:r>
            <a:r>
              <a:rPr lang="en-US" dirty="0"/>
              <a:t> interrupting the processing of the CPUs on that system </a:t>
            </a:r>
          </a:p>
          <a:p>
            <a:pPr>
              <a:spcBef>
                <a:spcPts val="600"/>
              </a:spcBef>
              <a:spcAft>
                <a:spcPts val="600"/>
              </a:spcAft>
            </a:pPr>
            <a:r>
              <a:rPr lang="en-US" dirty="0"/>
              <a:t>RDMA offloads packet processing protocols to the NIC</a:t>
            </a:r>
          </a:p>
          <a:p>
            <a:pPr>
              <a:spcBef>
                <a:spcPts val="600"/>
              </a:spcBef>
              <a:spcAft>
                <a:spcPts val="600"/>
              </a:spcAft>
            </a:pPr>
            <a:r>
              <a:rPr lang="en-US" dirty="0" err="1"/>
              <a:t>IBVerbs</a:t>
            </a:r>
            <a:r>
              <a:rPr lang="en-US" dirty="0"/>
              <a:t>/</a:t>
            </a:r>
            <a:r>
              <a:rPr lang="en-US" dirty="0" err="1"/>
              <a:t>NetDirect</a:t>
            </a:r>
            <a:r>
              <a:rPr lang="en-US" dirty="0"/>
              <a:t> for RDMA programing </a:t>
            </a:r>
          </a:p>
          <a:p>
            <a:pPr>
              <a:spcBef>
                <a:spcPts val="600"/>
              </a:spcBef>
              <a:spcAft>
                <a:spcPts val="600"/>
              </a:spcAft>
            </a:pPr>
            <a:r>
              <a:rPr lang="en-US" dirty="0"/>
              <a:t>RDMA in Ethernet based data centers </a:t>
            </a:r>
            <a:r>
              <a:rPr lang="en-US" altLang="zh-CN" dirty="0"/>
              <a:t>--</a:t>
            </a:r>
            <a:r>
              <a:rPr lang="zh-CN" altLang="en-US" dirty="0"/>
              <a:t> </a:t>
            </a:r>
            <a:r>
              <a:rPr lang="en-US" dirty="0"/>
              <a:t>RoCEv2</a:t>
            </a:r>
          </a:p>
          <a:p>
            <a:endParaRPr lang="en-US" dirty="0"/>
          </a:p>
        </p:txBody>
      </p:sp>
      <p:sp>
        <p:nvSpPr>
          <p:cNvPr id="4" name="Slide Number Placeholder 3">
            <a:extLst>
              <a:ext uri="{FF2B5EF4-FFF2-40B4-BE49-F238E27FC236}">
                <a16:creationId xmlns:a16="http://schemas.microsoft.com/office/drawing/2014/main" id="{7ADC617A-94F0-489D-A4BD-5BA4D9FA8271}"/>
              </a:ext>
            </a:extLst>
          </p:cNvPr>
          <p:cNvSpPr>
            <a:spLocks noGrp="1"/>
          </p:cNvSpPr>
          <p:nvPr>
            <p:ph type="sldNum" sz="quarter" idx="12"/>
          </p:nvPr>
        </p:nvSpPr>
        <p:spPr/>
        <p:txBody>
          <a:bodyPr/>
          <a:lstStyle/>
          <a:p>
            <a:fld id="{034E60B9-CED6-4F27-B6DE-101620AFFE53}" type="slidenum">
              <a:rPr lang="en-US" smtClean="0"/>
              <a:t>12</a:t>
            </a:fld>
            <a:endParaRPr lang="en-US"/>
          </a:p>
        </p:txBody>
      </p:sp>
    </p:spTree>
    <p:extLst>
      <p:ext uri="{BB962C8B-B14F-4D97-AF65-F5344CB8AC3E}">
        <p14:creationId xmlns:p14="http://schemas.microsoft.com/office/powerpoint/2010/main" val="2436956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RoCEv2: RDMA over Commodity Ethernet</a:t>
            </a:r>
          </a:p>
        </p:txBody>
      </p:sp>
      <p:sp>
        <p:nvSpPr>
          <p:cNvPr id="3" name="Content Placeholder 2"/>
          <p:cNvSpPr>
            <a:spLocks noGrp="1"/>
          </p:cNvSpPr>
          <p:nvPr>
            <p:ph idx="1"/>
          </p:nvPr>
        </p:nvSpPr>
        <p:spPr>
          <a:xfrm>
            <a:off x="7211924" y="2561295"/>
            <a:ext cx="4854890" cy="2743273"/>
          </a:xfrm>
        </p:spPr>
        <p:txBody>
          <a:bodyPr>
            <a:normAutofit fontScale="25000" lnSpcReduction="20000"/>
          </a:bodyPr>
          <a:lstStyle/>
          <a:p>
            <a:r>
              <a:rPr lang="en-US" sz="9600" dirty="0"/>
              <a:t>RoCEv2 for Ethernet based data centers</a:t>
            </a:r>
          </a:p>
          <a:p>
            <a:r>
              <a:rPr lang="en-US" sz="9600" dirty="0"/>
              <a:t>DSCP-based PFC for lossless networking</a:t>
            </a:r>
          </a:p>
          <a:p>
            <a:r>
              <a:rPr lang="en-US" sz="9600" dirty="0"/>
              <a:t>DCQCN for flow-based congestion control </a:t>
            </a:r>
          </a:p>
          <a:p>
            <a:r>
              <a:rPr lang="en-US" sz="9600" dirty="0"/>
              <a:t>Huge engineering efforts to make it scalable and safe</a:t>
            </a:r>
          </a:p>
          <a:p>
            <a:endParaRPr lang="en-US" dirty="0"/>
          </a:p>
        </p:txBody>
      </p:sp>
      <p:grpSp>
        <p:nvGrpSpPr>
          <p:cNvPr id="4" name="Group 3">
            <a:extLst>
              <a:ext uri="{FF2B5EF4-FFF2-40B4-BE49-F238E27FC236}">
                <a16:creationId xmlns:a16="http://schemas.microsoft.com/office/drawing/2014/main" id="{EDA5102E-A9EE-4FF3-8040-C5AA84843611}"/>
              </a:ext>
            </a:extLst>
          </p:cNvPr>
          <p:cNvGrpSpPr/>
          <p:nvPr/>
        </p:nvGrpSpPr>
        <p:grpSpPr>
          <a:xfrm>
            <a:off x="836610" y="1932624"/>
            <a:ext cx="6197348" cy="4565599"/>
            <a:chOff x="5966647" y="1582307"/>
            <a:chExt cx="6197348" cy="4565599"/>
          </a:xfrm>
        </p:grpSpPr>
        <p:cxnSp>
          <p:nvCxnSpPr>
            <p:cNvPr id="6" name="Straight Connector 5"/>
            <p:cNvCxnSpPr/>
            <p:nvPr/>
          </p:nvCxnSpPr>
          <p:spPr bwMode="auto">
            <a:xfrm>
              <a:off x="6129175" y="2736748"/>
              <a:ext cx="2905997" cy="30144"/>
            </a:xfrm>
            <a:prstGeom prst="line">
              <a:avLst/>
            </a:prstGeom>
            <a:solidFill>
              <a:schemeClr val="accent1"/>
            </a:solidFill>
            <a:ln w="57150" cap="flat" cmpd="sng" algn="ctr">
              <a:solidFill>
                <a:schemeClr val="accent2">
                  <a:lumMod val="60000"/>
                  <a:lumOff val="40000"/>
                </a:schemeClr>
              </a:solidFill>
              <a:prstDash val="solid"/>
              <a:round/>
              <a:headEnd type="none" w="med" len="med"/>
              <a:tailEnd type="none" w="med" len="med"/>
            </a:ln>
            <a:effectLst/>
          </p:spPr>
        </p:cxnSp>
        <p:sp>
          <p:nvSpPr>
            <p:cNvPr id="7" name="Rectangle 6"/>
            <p:cNvSpPr/>
            <p:nvPr/>
          </p:nvSpPr>
          <p:spPr>
            <a:xfrm>
              <a:off x="6587299" y="2893027"/>
              <a:ext cx="1329234" cy="5163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TCP/IP</a:t>
              </a:r>
            </a:p>
          </p:txBody>
        </p:sp>
        <p:sp>
          <p:nvSpPr>
            <p:cNvPr id="8" name="Rectangle 7"/>
            <p:cNvSpPr/>
            <p:nvPr/>
          </p:nvSpPr>
          <p:spPr>
            <a:xfrm>
              <a:off x="6581020" y="3569597"/>
              <a:ext cx="1335513" cy="2734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NIC driver</a:t>
              </a:r>
            </a:p>
          </p:txBody>
        </p:sp>
        <p:sp>
          <p:nvSpPr>
            <p:cNvPr id="9" name="Rectangle 39"/>
            <p:cNvSpPr>
              <a:spLocks noChangeArrowheads="1"/>
            </p:cNvSpPr>
            <p:nvPr/>
          </p:nvSpPr>
          <p:spPr bwMode="auto">
            <a:xfrm rot="16200000">
              <a:off x="5887752" y="2140161"/>
              <a:ext cx="537460" cy="3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1600" dirty="0"/>
                <a:t>User</a:t>
              </a:r>
              <a:endParaRPr lang="en-US" sz="1300" dirty="0"/>
            </a:p>
          </p:txBody>
        </p:sp>
        <p:sp>
          <p:nvSpPr>
            <p:cNvPr id="10" name="Rectangle 40"/>
            <p:cNvSpPr>
              <a:spLocks noChangeArrowheads="1"/>
            </p:cNvSpPr>
            <p:nvPr/>
          </p:nvSpPr>
          <p:spPr bwMode="auto">
            <a:xfrm rot="16200000">
              <a:off x="5809886" y="3368576"/>
              <a:ext cx="669486" cy="3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1600" dirty="0"/>
                <a:t>Kernel</a:t>
              </a:r>
              <a:endParaRPr lang="en-US" sz="1300" dirty="0"/>
            </a:p>
          </p:txBody>
        </p:sp>
        <p:cxnSp>
          <p:nvCxnSpPr>
            <p:cNvPr id="11" name="Straight Connector 10"/>
            <p:cNvCxnSpPr/>
            <p:nvPr/>
          </p:nvCxnSpPr>
          <p:spPr bwMode="auto">
            <a:xfrm>
              <a:off x="6129175" y="3946332"/>
              <a:ext cx="2905997" cy="0"/>
            </a:xfrm>
            <a:prstGeom prst="line">
              <a:avLst/>
            </a:prstGeom>
            <a:solidFill>
              <a:schemeClr val="accent1"/>
            </a:solidFill>
            <a:ln w="57150" cap="flat" cmpd="sng" algn="ctr">
              <a:solidFill>
                <a:schemeClr val="accent2">
                  <a:lumMod val="60000"/>
                  <a:lumOff val="40000"/>
                </a:schemeClr>
              </a:solidFill>
              <a:prstDash val="solid"/>
              <a:round/>
              <a:headEnd type="none" w="med" len="med"/>
              <a:tailEnd type="none" w="med" len="med"/>
            </a:ln>
            <a:effectLst/>
          </p:spPr>
        </p:cxnSp>
        <p:sp>
          <p:nvSpPr>
            <p:cNvPr id="13" name="Rectangle 40"/>
            <p:cNvSpPr>
              <a:spLocks noChangeArrowheads="1"/>
            </p:cNvSpPr>
            <p:nvPr/>
          </p:nvSpPr>
          <p:spPr bwMode="auto">
            <a:xfrm rot="16200000">
              <a:off x="5652366" y="4645038"/>
              <a:ext cx="950811" cy="3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1600" dirty="0"/>
                <a:t>Hardware</a:t>
              </a:r>
              <a:endParaRPr lang="en-US" sz="1300" dirty="0"/>
            </a:p>
          </p:txBody>
        </p:sp>
        <p:sp>
          <p:nvSpPr>
            <p:cNvPr id="5" name="Rectangle 4"/>
            <p:cNvSpPr/>
            <p:nvPr/>
          </p:nvSpPr>
          <p:spPr>
            <a:xfrm>
              <a:off x="6581020" y="2012996"/>
              <a:ext cx="2454152" cy="4899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p:cNvSpPr/>
            <p:nvPr/>
          </p:nvSpPr>
          <p:spPr>
            <a:xfrm>
              <a:off x="6399188" y="4064586"/>
              <a:ext cx="2637191" cy="1186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a:off x="7264571" y="4157677"/>
              <a:ext cx="1187329" cy="441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RDMA transport</a:t>
              </a:r>
            </a:p>
          </p:txBody>
        </p:sp>
        <p:sp>
          <p:nvSpPr>
            <p:cNvPr id="16" name="Rectangle 15"/>
            <p:cNvSpPr/>
            <p:nvPr/>
          </p:nvSpPr>
          <p:spPr>
            <a:xfrm>
              <a:off x="7259273" y="4675932"/>
              <a:ext cx="1187863" cy="207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IP </a:t>
              </a:r>
            </a:p>
          </p:txBody>
        </p:sp>
        <p:sp>
          <p:nvSpPr>
            <p:cNvPr id="17" name="Rectangle 16"/>
            <p:cNvSpPr/>
            <p:nvPr/>
          </p:nvSpPr>
          <p:spPr>
            <a:xfrm>
              <a:off x="6587299" y="4954252"/>
              <a:ext cx="1877048" cy="219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Ethernet</a:t>
              </a:r>
            </a:p>
          </p:txBody>
        </p:sp>
        <p:sp>
          <p:nvSpPr>
            <p:cNvPr id="18" name="TextBox 17"/>
            <p:cNvSpPr txBox="1"/>
            <p:nvPr/>
          </p:nvSpPr>
          <p:spPr>
            <a:xfrm>
              <a:off x="7152628" y="1582307"/>
              <a:ext cx="1130309" cy="343021"/>
            </a:xfrm>
            <a:prstGeom prst="rect">
              <a:avLst/>
            </a:prstGeom>
            <a:noFill/>
          </p:spPr>
          <p:txBody>
            <a:bodyPr wrap="none" rtlCol="0">
              <a:spAutoFit/>
            </a:bodyPr>
            <a:lstStyle/>
            <a:p>
              <a:r>
                <a:rPr lang="en-US" dirty="0"/>
                <a:t>RDMA app</a:t>
              </a:r>
            </a:p>
          </p:txBody>
        </p:sp>
        <p:sp>
          <p:nvSpPr>
            <p:cNvPr id="24" name="Rectangle 23"/>
            <p:cNvSpPr/>
            <p:nvPr/>
          </p:nvSpPr>
          <p:spPr>
            <a:xfrm>
              <a:off x="8578819" y="2111027"/>
              <a:ext cx="358346" cy="3002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Rectangle 24"/>
            <p:cNvSpPr/>
            <p:nvPr/>
          </p:nvSpPr>
          <p:spPr>
            <a:xfrm>
              <a:off x="8598994" y="4183005"/>
              <a:ext cx="358346" cy="3002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8" name="Straight Arrow Connector 27"/>
            <p:cNvCxnSpPr>
              <a:stCxn id="24" idx="2"/>
              <a:endCxn id="25" idx="0"/>
            </p:cNvCxnSpPr>
            <p:nvPr/>
          </p:nvCxnSpPr>
          <p:spPr>
            <a:xfrm>
              <a:off x="8757992" y="2411271"/>
              <a:ext cx="20175" cy="177173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459809" y="4452600"/>
              <a:ext cx="624701" cy="343021"/>
            </a:xfrm>
            <a:prstGeom prst="rect">
              <a:avLst/>
            </a:prstGeom>
            <a:noFill/>
          </p:spPr>
          <p:txBody>
            <a:bodyPr wrap="none" rtlCol="0">
              <a:spAutoFit/>
            </a:bodyPr>
            <a:lstStyle/>
            <a:p>
              <a:r>
                <a:rPr lang="en-US" dirty="0"/>
                <a:t>DMA</a:t>
              </a:r>
            </a:p>
          </p:txBody>
        </p:sp>
        <p:sp>
          <p:nvSpPr>
            <p:cNvPr id="33" name="TextBox 32"/>
            <p:cNvSpPr txBox="1"/>
            <p:nvPr/>
          </p:nvSpPr>
          <p:spPr>
            <a:xfrm>
              <a:off x="7259273" y="2423871"/>
              <a:ext cx="1276326" cy="343021"/>
            </a:xfrm>
            <a:prstGeom prst="rect">
              <a:avLst/>
            </a:prstGeom>
            <a:noFill/>
          </p:spPr>
          <p:txBody>
            <a:bodyPr wrap="none" rtlCol="0">
              <a:spAutoFit/>
            </a:bodyPr>
            <a:lstStyle/>
            <a:p>
              <a:r>
                <a:rPr lang="en-US" dirty="0"/>
                <a:t>RDMA verbs</a:t>
              </a:r>
            </a:p>
          </p:txBody>
        </p:sp>
        <p:cxnSp>
          <p:nvCxnSpPr>
            <p:cNvPr id="45" name="Straight Connector 44"/>
            <p:cNvCxnSpPr/>
            <p:nvPr/>
          </p:nvCxnSpPr>
          <p:spPr bwMode="auto">
            <a:xfrm>
              <a:off x="9599452" y="2720280"/>
              <a:ext cx="2539457" cy="2272"/>
            </a:xfrm>
            <a:prstGeom prst="line">
              <a:avLst/>
            </a:prstGeom>
            <a:solidFill>
              <a:schemeClr val="accent1"/>
            </a:solidFill>
            <a:ln w="57150" cap="flat" cmpd="sng" algn="ctr">
              <a:solidFill>
                <a:schemeClr val="accent2">
                  <a:lumMod val="60000"/>
                  <a:lumOff val="40000"/>
                </a:schemeClr>
              </a:solidFill>
              <a:prstDash val="solid"/>
              <a:round/>
              <a:headEnd type="none" w="med" len="med"/>
              <a:tailEnd type="none" w="med" len="med"/>
            </a:ln>
            <a:effectLst/>
          </p:spPr>
        </p:cxnSp>
        <p:sp>
          <p:nvSpPr>
            <p:cNvPr id="46" name="Rectangle 45"/>
            <p:cNvSpPr/>
            <p:nvPr/>
          </p:nvSpPr>
          <p:spPr>
            <a:xfrm>
              <a:off x="10700973" y="2895299"/>
              <a:ext cx="1355017" cy="5163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TCP/IP</a:t>
              </a:r>
            </a:p>
          </p:txBody>
        </p:sp>
        <p:sp>
          <p:nvSpPr>
            <p:cNvPr id="47" name="Rectangle 46"/>
            <p:cNvSpPr/>
            <p:nvPr/>
          </p:nvSpPr>
          <p:spPr>
            <a:xfrm>
              <a:off x="10700973" y="3571869"/>
              <a:ext cx="1320833" cy="2734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NIC driver</a:t>
              </a:r>
            </a:p>
          </p:txBody>
        </p:sp>
        <p:cxnSp>
          <p:nvCxnSpPr>
            <p:cNvPr id="50" name="Straight Connector 49"/>
            <p:cNvCxnSpPr/>
            <p:nvPr/>
          </p:nvCxnSpPr>
          <p:spPr bwMode="auto">
            <a:xfrm>
              <a:off x="9526804" y="3946332"/>
              <a:ext cx="2635984" cy="2272"/>
            </a:xfrm>
            <a:prstGeom prst="line">
              <a:avLst/>
            </a:prstGeom>
            <a:solidFill>
              <a:schemeClr val="accent1"/>
            </a:solidFill>
            <a:ln w="57150" cap="flat" cmpd="sng" algn="ctr">
              <a:solidFill>
                <a:schemeClr val="accent2">
                  <a:lumMod val="60000"/>
                  <a:lumOff val="40000"/>
                </a:schemeClr>
              </a:solidFill>
              <a:prstDash val="solid"/>
              <a:round/>
              <a:headEnd type="none" w="med" len="med"/>
              <a:tailEnd type="none" w="med" len="med"/>
            </a:ln>
            <a:effectLst/>
          </p:spPr>
        </p:cxnSp>
        <p:sp>
          <p:nvSpPr>
            <p:cNvPr id="52" name="Rectangle 51"/>
            <p:cNvSpPr/>
            <p:nvPr/>
          </p:nvSpPr>
          <p:spPr>
            <a:xfrm>
              <a:off x="9599452" y="2015268"/>
              <a:ext cx="2454152" cy="4899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Rectangle 52"/>
            <p:cNvSpPr/>
            <p:nvPr/>
          </p:nvSpPr>
          <p:spPr>
            <a:xfrm>
              <a:off x="9526804" y="4066858"/>
              <a:ext cx="2637191" cy="1186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Rectangle 55"/>
            <p:cNvSpPr/>
            <p:nvPr/>
          </p:nvSpPr>
          <p:spPr>
            <a:xfrm>
              <a:off x="10178942" y="4956524"/>
              <a:ext cx="1877048" cy="219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Ethernet</a:t>
              </a:r>
            </a:p>
          </p:txBody>
        </p:sp>
        <p:sp>
          <p:nvSpPr>
            <p:cNvPr id="57" name="TextBox 56"/>
            <p:cNvSpPr txBox="1"/>
            <p:nvPr/>
          </p:nvSpPr>
          <p:spPr>
            <a:xfrm>
              <a:off x="10280244" y="1584579"/>
              <a:ext cx="1130309" cy="343021"/>
            </a:xfrm>
            <a:prstGeom prst="rect">
              <a:avLst/>
            </a:prstGeom>
            <a:noFill/>
          </p:spPr>
          <p:txBody>
            <a:bodyPr wrap="none" rtlCol="0">
              <a:spAutoFit/>
            </a:bodyPr>
            <a:lstStyle/>
            <a:p>
              <a:r>
                <a:rPr lang="en-US" dirty="0"/>
                <a:t>RDMA app</a:t>
              </a:r>
            </a:p>
          </p:txBody>
        </p:sp>
        <p:grpSp>
          <p:nvGrpSpPr>
            <p:cNvPr id="63" name="Group 62"/>
            <p:cNvGrpSpPr/>
            <p:nvPr/>
          </p:nvGrpSpPr>
          <p:grpSpPr>
            <a:xfrm>
              <a:off x="9529434" y="2092117"/>
              <a:ext cx="624701" cy="2704947"/>
              <a:chOff x="12632040" y="2720223"/>
              <a:chExt cx="624701" cy="2704947"/>
            </a:xfrm>
          </p:grpSpPr>
          <p:sp>
            <p:nvSpPr>
              <p:cNvPr id="58" name="Rectangle 57"/>
              <p:cNvSpPr/>
              <p:nvPr/>
            </p:nvSpPr>
            <p:spPr>
              <a:xfrm>
                <a:off x="12785819" y="2720223"/>
                <a:ext cx="358346" cy="3002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9" name="Rectangle 58"/>
              <p:cNvSpPr/>
              <p:nvPr/>
            </p:nvSpPr>
            <p:spPr>
              <a:xfrm>
                <a:off x="12785819" y="4823365"/>
                <a:ext cx="358346" cy="3002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60" name="Straight Arrow Connector 59"/>
              <p:cNvCxnSpPr>
                <a:stCxn id="58" idx="2"/>
                <a:endCxn id="59" idx="0"/>
              </p:cNvCxnSpPr>
              <p:nvPr/>
            </p:nvCxnSpPr>
            <p:spPr>
              <a:xfrm>
                <a:off x="12964992" y="3020467"/>
                <a:ext cx="0" cy="18028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2632040" y="5082149"/>
                <a:ext cx="624701" cy="343021"/>
              </a:xfrm>
              <a:prstGeom prst="rect">
                <a:avLst/>
              </a:prstGeom>
              <a:noFill/>
            </p:spPr>
            <p:txBody>
              <a:bodyPr wrap="none" rtlCol="0">
                <a:spAutoFit/>
              </a:bodyPr>
              <a:lstStyle/>
              <a:p>
                <a:r>
                  <a:rPr lang="en-US" dirty="0"/>
                  <a:t>DMA</a:t>
                </a:r>
              </a:p>
            </p:txBody>
          </p:sp>
        </p:grpSp>
        <p:sp>
          <p:nvSpPr>
            <p:cNvPr id="62" name="TextBox 61"/>
            <p:cNvSpPr txBox="1"/>
            <p:nvPr/>
          </p:nvSpPr>
          <p:spPr>
            <a:xfrm>
              <a:off x="10386889" y="2426143"/>
              <a:ext cx="1276326" cy="343021"/>
            </a:xfrm>
            <a:prstGeom prst="rect">
              <a:avLst/>
            </a:prstGeom>
            <a:noFill/>
          </p:spPr>
          <p:txBody>
            <a:bodyPr wrap="none" rtlCol="0">
              <a:spAutoFit/>
            </a:bodyPr>
            <a:lstStyle/>
            <a:p>
              <a:r>
                <a:rPr lang="en-US" dirty="0"/>
                <a:t>RDMA verbs</a:t>
              </a:r>
            </a:p>
          </p:txBody>
        </p:sp>
        <p:cxnSp>
          <p:nvCxnSpPr>
            <p:cNvPr id="72" name="Straight Connector 71"/>
            <p:cNvCxnSpPr/>
            <p:nvPr/>
          </p:nvCxnSpPr>
          <p:spPr>
            <a:xfrm>
              <a:off x="7804629" y="4330757"/>
              <a:ext cx="0" cy="1400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0794566" y="4342018"/>
              <a:ext cx="1435" cy="1389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804629" y="5731178"/>
              <a:ext cx="2991372" cy="0"/>
            </a:xfrm>
            <a:prstGeom prst="line">
              <a:avLst/>
            </a:prstGeom>
            <a:ln>
              <a:headEnd type="stealth"/>
              <a:tailEnd type="stealth"/>
            </a:ln>
          </p:spPr>
          <p:style>
            <a:lnRef idx="1">
              <a:schemeClr val="accent1"/>
            </a:lnRef>
            <a:fillRef idx="0">
              <a:schemeClr val="accent1"/>
            </a:fillRef>
            <a:effectRef idx="0">
              <a:schemeClr val="accent1"/>
            </a:effectRef>
            <a:fontRef idx="minor">
              <a:schemeClr val="tx1"/>
            </a:fontRef>
          </p:style>
        </p:cxnSp>
        <p:sp>
          <p:nvSpPr>
            <p:cNvPr id="77" name="Cloud Callout 76"/>
            <p:cNvSpPr/>
            <p:nvPr/>
          </p:nvSpPr>
          <p:spPr>
            <a:xfrm>
              <a:off x="8443395" y="5383550"/>
              <a:ext cx="1729268" cy="76435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Lossless network</a:t>
              </a:r>
            </a:p>
          </p:txBody>
        </p:sp>
        <p:sp>
          <p:nvSpPr>
            <p:cNvPr id="43" name="Rectangle 42"/>
            <p:cNvSpPr/>
            <p:nvPr/>
          </p:nvSpPr>
          <p:spPr>
            <a:xfrm>
              <a:off x="10169695" y="4167202"/>
              <a:ext cx="1187329" cy="441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RDMA transport</a:t>
              </a:r>
            </a:p>
          </p:txBody>
        </p:sp>
        <p:sp>
          <p:nvSpPr>
            <p:cNvPr id="44" name="Rectangle 43"/>
            <p:cNvSpPr/>
            <p:nvPr/>
          </p:nvSpPr>
          <p:spPr>
            <a:xfrm>
              <a:off x="10173923" y="4685457"/>
              <a:ext cx="1187863" cy="207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IP </a:t>
              </a:r>
            </a:p>
          </p:txBody>
        </p:sp>
        <p:cxnSp>
          <p:nvCxnSpPr>
            <p:cNvPr id="23" name="Straight Connector 22"/>
            <p:cNvCxnSpPr>
              <a:endCxn id="25" idx="1"/>
            </p:cNvCxnSpPr>
            <p:nvPr/>
          </p:nvCxnSpPr>
          <p:spPr>
            <a:xfrm>
              <a:off x="7804629" y="4330757"/>
              <a:ext cx="794365" cy="2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9" idx="3"/>
            </p:cNvCxnSpPr>
            <p:nvPr/>
          </p:nvCxnSpPr>
          <p:spPr>
            <a:xfrm flipV="1">
              <a:off x="10041559" y="4342018"/>
              <a:ext cx="754442" cy="3363"/>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Slide Number Placeholder 11">
            <a:extLst>
              <a:ext uri="{FF2B5EF4-FFF2-40B4-BE49-F238E27FC236}">
                <a16:creationId xmlns:a16="http://schemas.microsoft.com/office/drawing/2014/main" id="{ECF2F756-C449-4A4C-AE17-A2829E94AB30}"/>
              </a:ext>
            </a:extLst>
          </p:cNvPr>
          <p:cNvSpPr>
            <a:spLocks noGrp="1"/>
          </p:cNvSpPr>
          <p:nvPr>
            <p:ph type="sldNum" sz="quarter" idx="12"/>
          </p:nvPr>
        </p:nvSpPr>
        <p:spPr/>
        <p:txBody>
          <a:bodyPr/>
          <a:lstStyle/>
          <a:p>
            <a:fld id="{034E60B9-CED6-4F27-B6DE-101620AFFE53}" type="slidenum">
              <a:rPr lang="en-US" smtClean="0"/>
              <a:t>13</a:t>
            </a:fld>
            <a:endParaRPr lang="en-US"/>
          </a:p>
        </p:txBody>
      </p:sp>
    </p:spTree>
    <p:extLst>
      <p:ext uri="{BB962C8B-B14F-4D97-AF65-F5344CB8AC3E}">
        <p14:creationId xmlns:p14="http://schemas.microsoft.com/office/powerpoint/2010/main" val="1475899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3"/>
          <p:cNvSpPr txBox="1">
            <a:spLocks noGrp="1"/>
          </p:cNvSpPr>
          <p:nvPr>
            <p:ph type="title"/>
          </p:nvPr>
        </p:nvSpPr>
        <p:spPr>
          <a:xfrm>
            <a:off x="838200" y="365123"/>
            <a:ext cx="10515600" cy="1325600"/>
          </a:xfrm>
          <a:prstGeom prst="rect">
            <a:avLst/>
          </a:prstGeom>
        </p:spPr>
        <p:txBody>
          <a:bodyPr spcFirstLastPara="1" vert="horz" wrap="square" lIns="45700" tIns="45700" rIns="45700" bIns="45700" rtlCol="0" anchor="ctr" anchorCtr="0">
            <a:noAutofit/>
          </a:bodyPr>
          <a:lstStyle/>
          <a:p>
            <a:r>
              <a:rPr lang="en"/>
              <a:t>Using RDMA for Communication</a:t>
            </a:r>
            <a:endParaRPr/>
          </a:p>
        </p:txBody>
      </p:sp>
      <p:sp>
        <p:nvSpPr>
          <p:cNvPr id="380" name="Google Shape;380;p43"/>
          <p:cNvSpPr txBox="1">
            <a:spLocks noGrp="1"/>
          </p:cNvSpPr>
          <p:nvPr>
            <p:ph type="body" idx="1"/>
          </p:nvPr>
        </p:nvSpPr>
        <p:spPr>
          <a:xfrm>
            <a:off x="450533" y="1589867"/>
            <a:ext cx="11473200" cy="1988800"/>
          </a:xfrm>
          <a:prstGeom prst="rect">
            <a:avLst/>
          </a:prstGeom>
        </p:spPr>
        <p:txBody>
          <a:bodyPr spcFirstLastPara="1" vert="horz" wrap="square" lIns="45700" tIns="45700" rIns="45700" bIns="45700" rtlCol="0" anchor="t" anchorCtr="0">
            <a:noAutofit/>
          </a:bodyPr>
          <a:lstStyle/>
          <a:p>
            <a:r>
              <a:rPr lang="en" dirty="0"/>
              <a:t>RDMA NIC Offloading: ~0% CPU usage</a:t>
            </a:r>
            <a:endParaRPr dirty="0"/>
          </a:p>
          <a:p>
            <a:pPr>
              <a:spcBef>
                <a:spcPts val="0"/>
              </a:spcBef>
            </a:pPr>
            <a:r>
              <a:rPr lang="en" dirty="0"/>
              <a:t>RDMA Latency benefits (lower latency than TCP)</a:t>
            </a:r>
            <a:endParaRPr dirty="0"/>
          </a:p>
          <a:p>
            <a:pPr lvl="1">
              <a:spcBef>
                <a:spcPts val="0"/>
              </a:spcBef>
            </a:pPr>
            <a:r>
              <a:rPr lang="en" sz="2000" dirty="0"/>
              <a:t>Kernel bypassing</a:t>
            </a:r>
            <a:endParaRPr sz="2000" dirty="0"/>
          </a:p>
          <a:p>
            <a:pPr lvl="1">
              <a:spcBef>
                <a:spcPts val="0"/>
              </a:spcBef>
            </a:pPr>
            <a:r>
              <a:rPr lang="en" sz="2000" dirty="0"/>
              <a:t>Fast start / Lossless networking / ACK consolidation</a:t>
            </a:r>
            <a:endParaRPr sz="2000" dirty="0"/>
          </a:p>
        </p:txBody>
      </p:sp>
      <p:pic>
        <p:nvPicPr>
          <p:cNvPr id="381" name="Google Shape;381;p43"/>
          <p:cNvPicPr preferRelativeResize="0"/>
          <p:nvPr/>
        </p:nvPicPr>
        <p:blipFill rotWithShape="1">
          <a:blip r:embed="rId3">
            <a:alphaModFix/>
          </a:blip>
          <a:srcRect b="13726"/>
          <a:stretch/>
        </p:blipFill>
        <p:spPr>
          <a:xfrm>
            <a:off x="1303930" y="3429000"/>
            <a:ext cx="4009755" cy="2369301"/>
          </a:xfrm>
          <a:prstGeom prst="rect">
            <a:avLst/>
          </a:prstGeom>
          <a:noFill/>
          <a:ln>
            <a:noFill/>
          </a:ln>
        </p:spPr>
      </p:pic>
      <p:pic>
        <p:nvPicPr>
          <p:cNvPr id="382" name="Google Shape;382;p43"/>
          <p:cNvPicPr preferRelativeResize="0"/>
          <p:nvPr/>
        </p:nvPicPr>
        <p:blipFill>
          <a:blip r:embed="rId4">
            <a:alphaModFix/>
          </a:blip>
          <a:stretch>
            <a:fillRect/>
          </a:stretch>
        </p:blipFill>
        <p:spPr>
          <a:xfrm>
            <a:off x="6644002" y="3298678"/>
            <a:ext cx="3818800" cy="2704312"/>
          </a:xfrm>
          <a:prstGeom prst="rect">
            <a:avLst/>
          </a:prstGeom>
          <a:noFill/>
          <a:ln>
            <a:noFill/>
          </a:ln>
        </p:spPr>
      </p:pic>
      <p:sp>
        <p:nvSpPr>
          <p:cNvPr id="383" name="Google Shape;383;p43"/>
          <p:cNvSpPr txBox="1"/>
          <p:nvPr/>
        </p:nvSpPr>
        <p:spPr>
          <a:xfrm>
            <a:off x="1729184" y="5798300"/>
            <a:ext cx="3818800" cy="672000"/>
          </a:xfrm>
          <a:prstGeom prst="rect">
            <a:avLst/>
          </a:prstGeom>
          <a:noFill/>
          <a:ln>
            <a:noFill/>
          </a:ln>
        </p:spPr>
        <p:txBody>
          <a:bodyPr spcFirstLastPara="1" wrap="square" lIns="121900" tIns="121900" rIns="121900" bIns="121900" anchor="t" anchorCtr="0">
            <a:noAutofit/>
          </a:bodyPr>
          <a:lstStyle/>
          <a:p>
            <a:pPr algn="ctr"/>
            <a:r>
              <a:rPr lang="en" sz="2400"/>
              <a:t>~0% CPU Usage</a:t>
            </a:r>
            <a:endParaRPr sz="2400"/>
          </a:p>
        </p:txBody>
      </p:sp>
      <p:sp>
        <p:nvSpPr>
          <p:cNvPr id="384" name="Google Shape;384;p43"/>
          <p:cNvSpPr txBox="1"/>
          <p:nvPr/>
        </p:nvSpPr>
        <p:spPr>
          <a:xfrm>
            <a:off x="6644001" y="5798300"/>
            <a:ext cx="3818800" cy="672000"/>
          </a:xfrm>
          <a:prstGeom prst="rect">
            <a:avLst/>
          </a:prstGeom>
          <a:noFill/>
          <a:ln>
            <a:noFill/>
          </a:ln>
        </p:spPr>
        <p:txBody>
          <a:bodyPr spcFirstLastPara="1" wrap="square" lIns="121900" tIns="121900" rIns="121900" bIns="121900" anchor="t" anchorCtr="0">
            <a:noAutofit/>
          </a:bodyPr>
          <a:lstStyle/>
          <a:p>
            <a:pPr algn="ctr"/>
            <a:r>
              <a:rPr lang="en" sz="2400"/>
              <a:t>Lower latency compared to TCP</a:t>
            </a:r>
            <a:endParaRPr sz="2400"/>
          </a:p>
        </p:txBody>
      </p:sp>
      <p:sp>
        <p:nvSpPr>
          <p:cNvPr id="2" name="Slide Number Placeholder 1">
            <a:extLst>
              <a:ext uri="{FF2B5EF4-FFF2-40B4-BE49-F238E27FC236}">
                <a16:creationId xmlns:a16="http://schemas.microsoft.com/office/drawing/2014/main" id="{11B4AA0F-51B5-4055-AC8F-2D805C3A4C4C}"/>
              </a:ext>
            </a:extLst>
          </p:cNvPr>
          <p:cNvSpPr>
            <a:spLocks noGrp="1"/>
          </p:cNvSpPr>
          <p:nvPr>
            <p:ph type="sldNum" idx="12"/>
          </p:nvPr>
        </p:nvSpPr>
        <p:spPr/>
        <p:txBody>
          <a:bodyPr/>
          <a:lstStyle/>
          <a:p>
            <a:fld id="{00000000-1234-1234-1234-123412341234}" type="slidenum">
              <a:rPr lang="en" smtClean="0"/>
              <a:pPr/>
              <a:t>14</a:t>
            </a:fld>
            <a:endParaRPr lang="e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4"/>
          <p:cNvSpPr txBox="1">
            <a:spLocks noGrp="1"/>
          </p:cNvSpPr>
          <p:nvPr>
            <p:ph type="title"/>
          </p:nvPr>
        </p:nvSpPr>
        <p:spPr>
          <a:xfrm>
            <a:off x="838200" y="365123"/>
            <a:ext cx="10515600" cy="1325600"/>
          </a:xfrm>
          <a:prstGeom prst="rect">
            <a:avLst/>
          </a:prstGeom>
        </p:spPr>
        <p:txBody>
          <a:bodyPr spcFirstLastPara="1" vert="horz" wrap="square" lIns="45700" tIns="45700" rIns="45700" bIns="45700" rtlCol="0" anchor="ctr" anchorCtr="0">
            <a:noAutofit/>
          </a:bodyPr>
          <a:lstStyle/>
          <a:p>
            <a:r>
              <a:rPr lang="en" dirty="0"/>
              <a:t>Vanilla RDMA </a:t>
            </a:r>
            <a:r>
              <a:rPr lang="en-US" dirty="0"/>
              <a:t>D</a:t>
            </a:r>
            <a:r>
              <a:rPr lang="en" dirty="0"/>
              <a:t>oes Not Perform </a:t>
            </a:r>
            <a:r>
              <a:rPr lang="en-US" dirty="0"/>
              <a:t>W</a:t>
            </a:r>
            <a:r>
              <a:rPr lang="en" dirty="0"/>
              <a:t>ell</a:t>
            </a:r>
            <a:endParaRPr dirty="0"/>
          </a:p>
        </p:txBody>
      </p:sp>
      <p:sp>
        <p:nvSpPr>
          <p:cNvPr id="390" name="Google Shape;390;p44"/>
          <p:cNvSpPr txBox="1">
            <a:spLocks noGrp="1"/>
          </p:cNvSpPr>
          <p:nvPr>
            <p:ph type="body" idx="1"/>
          </p:nvPr>
        </p:nvSpPr>
        <p:spPr>
          <a:xfrm>
            <a:off x="450533" y="1589867"/>
            <a:ext cx="11473200" cy="1966000"/>
          </a:xfrm>
          <a:prstGeom prst="rect">
            <a:avLst/>
          </a:prstGeom>
        </p:spPr>
        <p:txBody>
          <a:bodyPr spcFirstLastPara="1" vert="horz" wrap="square" lIns="45700" tIns="45700" rIns="45700" bIns="45700" rtlCol="0" anchor="t" anchorCtr="0">
            <a:noAutofit/>
          </a:bodyPr>
          <a:lstStyle/>
          <a:p>
            <a:r>
              <a:rPr lang="en" dirty="0"/>
              <a:t>For large models, vanilla RDMA outperforms TCP</a:t>
            </a:r>
            <a:endParaRPr dirty="0"/>
          </a:p>
          <a:p>
            <a:pPr lvl="1" indent="-431789">
              <a:spcBef>
                <a:spcPts val="0"/>
              </a:spcBef>
              <a:buSzPts val="1500"/>
            </a:pPr>
            <a:r>
              <a:rPr lang="en" sz="2000" dirty="0"/>
              <a:t>VGG19 has some large tensors (hundreds of MB), making the overhead not evident</a:t>
            </a:r>
            <a:endParaRPr sz="2000" dirty="0"/>
          </a:p>
          <a:p>
            <a:pPr>
              <a:spcBef>
                <a:spcPts val="0"/>
              </a:spcBef>
            </a:pPr>
            <a:r>
              <a:rPr lang="en" dirty="0"/>
              <a:t>For small models, vanilla RDMA is worse than TCP</a:t>
            </a:r>
            <a:endParaRPr dirty="0"/>
          </a:p>
          <a:p>
            <a:pPr lvl="1" indent="-431789">
              <a:spcBef>
                <a:spcPts val="0"/>
              </a:spcBef>
              <a:buSzPts val="1500"/>
            </a:pPr>
            <a:r>
              <a:rPr lang="en" sz="2000" dirty="0"/>
              <a:t>Resnet50 and Inception-BN have a lot of small tensor</a:t>
            </a:r>
            <a:r>
              <a:rPr lang="en-US" sz="2000" dirty="0"/>
              <a:t>s</a:t>
            </a:r>
            <a:r>
              <a:rPr lang="en" sz="2000" dirty="0"/>
              <a:t> (most of them no more than 1MB)</a:t>
            </a:r>
            <a:endParaRPr sz="2000" dirty="0"/>
          </a:p>
          <a:p>
            <a:pPr lvl="1" indent="-431789">
              <a:spcBef>
                <a:spcPts val="0"/>
              </a:spcBef>
              <a:buSzPts val="1500"/>
            </a:pPr>
            <a:r>
              <a:rPr lang="en" sz="2000" dirty="0"/>
              <a:t>The overhead is larger than the benefit that RDMA brings</a:t>
            </a:r>
            <a:endParaRPr sz="2000" dirty="0"/>
          </a:p>
        </p:txBody>
      </p:sp>
      <p:pic>
        <p:nvPicPr>
          <p:cNvPr id="391" name="Google Shape;391;p44"/>
          <p:cNvPicPr preferRelativeResize="0"/>
          <p:nvPr/>
        </p:nvPicPr>
        <p:blipFill rotWithShape="1">
          <a:blip r:embed="rId3">
            <a:alphaModFix/>
          </a:blip>
          <a:srcRect/>
          <a:stretch/>
        </p:blipFill>
        <p:spPr>
          <a:xfrm>
            <a:off x="4377151" y="3900817"/>
            <a:ext cx="3657600" cy="2258568"/>
          </a:xfrm>
          <a:prstGeom prst="rect">
            <a:avLst/>
          </a:prstGeom>
          <a:noFill/>
          <a:ln>
            <a:noFill/>
          </a:ln>
        </p:spPr>
      </p:pic>
      <p:pic>
        <p:nvPicPr>
          <p:cNvPr id="392" name="Google Shape;392;p44"/>
          <p:cNvPicPr preferRelativeResize="0"/>
          <p:nvPr/>
        </p:nvPicPr>
        <p:blipFill rotWithShape="1">
          <a:blip r:embed="rId4">
            <a:alphaModFix/>
          </a:blip>
          <a:srcRect/>
          <a:stretch/>
        </p:blipFill>
        <p:spPr>
          <a:xfrm>
            <a:off x="603817" y="3901716"/>
            <a:ext cx="3657600" cy="2256816"/>
          </a:xfrm>
          <a:prstGeom prst="rect">
            <a:avLst/>
          </a:prstGeom>
          <a:noFill/>
          <a:ln>
            <a:noFill/>
          </a:ln>
        </p:spPr>
      </p:pic>
      <p:pic>
        <p:nvPicPr>
          <p:cNvPr id="393" name="Google Shape;393;p44"/>
          <p:cNvPicPr preferRelativeResize="0"/>
          <p:nvPr/>
        </p:nvPicPr>
        <p:blipFill rotWithShape="1">
          <a:blip r:embed="rId5">
            <a:alphaModFix/>
          </a:blip>
          <a:srcRect/>
          <a:stretch/>
        </p:blipFill>
        <p:spPr>
          <a:xfrm>
            <a:off x="8112851" y="3901703"/>
            <a:ext cx="3657600" cy="2256816"/>
          </a:xfrm>
          <a:prstGeom prst="rect">
            <a:avLst/>
          </a:prstGeom>
          <a:noFill/>
          <a:ln>
            <a:noFill/>
          </a:ln>
        </p:spPr>
      </p:pic>
      <p:sp>
        <p:nvSpPr>
          <p:cNvPr id="2" name="Slide Number Placeholder 1">
            <a:extLst>
              <a:ext uri="{FF2B5EF4-FFF2-40B4-BE49-F238E27FC236}">
                <a16:creationId xmlns:a16="http://schemas.microsoft.com/office/drawing/2014/main" id="{141BDF38-FFF1-4470-9739-A746CE8C6377}"/>
              </a:ext>
            </a:extLst>
          </p:cNvPr>
          <p:cNvSpPr>
            <a:spLocks noGrp="1"/>
          </p:cNvSpPr>
          <p:nvPr>
            <p:ph type="sldNum" idx="12"/>
          </p:nvPr>
        </p:nvSpPr>
        <p:spPr/>
        <p:txBody>
          <a:bodyPr/>
          <a:lstStyle/>
          <a:p>
            <a:fld id="{00000000-1234-1234-1234-123412341234}" type="slidenum">
              <a:rPr lang="en" smtClean="0"/>
              <a:pPr/>
              <a:t>15</a:t>
            </a:fld>
            <a:endParaRPr lang="e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5"/>
          <p:cNvSpPr txBox="1">
            <a:spLocks noGrp="1"/>
          </p:cNvSpPr>
          <p:nvPr>
            <p:ph type="title"/>
          </p:nvPr>
        </p:nvSpPr>
        <p:spPr>
          <a:xfrm>
            <a:off x="838200" y="365123"/>
            <a:ext cx="10515600" cy="1325600"/>
          </a:xfrm>
          <a:prstGeom prst="rect">
            <a:avLst/>
          </a:prstGeom>
        </p:spPr>
        <p:txBody>
          <a:bodyPr spcFirstLastPara="1" vert="horz" wrap="square" lIns="45700" tIns="45700" rIns="45700" bIns="45700" rtlCol="0" anchor="ctr" anchorCtr="0">
            <a:noAutofit/>
          </a:bodyPr>
          <a:lstStyle/>
          <a:p>
            <a:r>
              <a:rPr lang="en" dirty="0"/>
              <a:t>Optimizing RDMA </a:t>
            </a:r>
            <a:r>
              <a:rPr lang="en-US" dirty="0"/>
              <a:t>for DNN Training</a:t>
            </a:r>
            <a:endParaRPr dirty="0"/>
          </a:p>
        </p:txBody>
      </p:sp>
      <p:sp>
        <p:nvSpPr>
          <p:cNvPr id="399" name="Google Shape;399;p45"/>
          <p:cNvSpPr txBox="1">
            <a:spLocks noGrp="1"/>
          </p:cNvSpPr>
          <p:nvPr>
            <p:ph type="body" idx="1"/>
          </p:nvPr>
        </p:nvSpPr>
        <p:spPr>
          <a:xfrm>
            <a:off x="838200" y="1825625"/>
            <a:ext cx="10515600" cy="4351200"/>
          </a:xfrm>
          <a:prstGeom prst="rect">
            <a:avLst/>
          </a:prstGeom>
        </p:spPr>
        <p:txBody>
          <a:bodyPr spcFirstLastPara="1" vert="horz" wrap="square" lIns="45700" tIns="45700" rIns="45700" bIns="45700" rtlCol="0" anchor="t" anchorCtr="0">
            <a:noAutofit/>
          </a:bodyPr>
          <a:lstStyle/>
          <a:p>
            <a:pPr marL="0" indent="0">
              <a:buNone/>
            </a:pPr>
            <a:r>
              <a:rPr lang="en" dirty="0"/>
              <a:t>Our optimizations on RDMA performance</a:t>
            </a:r>
            <a:endParaRPr dirty="0"/>
          </a:p>
          <a:p>
            <a:pPr marL="457200" indent="-457200"/>
            <a:r>
              <a:rPr lang="en" dirty="0"/>
              <a:t>Tensor buffer memory reuse</a:t>
            </a:r>
            <a:endParaRPr dirty="0"/>
          </a:p>
          <a:p>
            <a:pPr marL="457200" indent="-457200"/>
            <a:r>
              <a:rPr lang="en" dirty="0"/>
              <a:t>Zero-copy RDMA data path</a:t>
            </a:r>
          </a:p>
          <a:p>
            <a:pPr marL="457200" indent="-457200"/>
            <a:r>
              <a:rPr kumimoji="1" lang="en-US" altLang="zh-CN" dirty="0"/>
              <a:t>Address the Slow-Receiver Symptom</a:t>
            </a:r>
            <a:endParaRPr dirty="0"/>
          </a:p>
        </p:txBody>
      </p:sp>
      <p:sp>
        <p:nvSpPr>
          <p:cNvPr id="2" name="Slide Number Placeholder 1">
            <a:extLst>
              <a:ext uri="{FF2B5EF4-FFF2-40B4-BE49-F238E27FC236}">
                <a16:creationId xmlns:a16="http://schemas.microsoft.com/office/drawing/2014/main" id="{7623C2D1-974A-4381-A0F1-6EA434EAD0FC}"/>
              </a:ext>
            </a:extLst>
          </p:cNvPr>
          <p:cNvSpPr>
            <a:spLocks noGrp="1"/>
          </p:cNvSpPr>
          <p:nvPr>
            <p:ph type="sldNum" idx="12"/>
          </p:nvPr>
        </p:nvSpPr>
        <p:spPr/>
        <p:txBody>
          <a:bodyPr/>
          <a:lstStyle/>
          <a:p>
            <a:fld id="{00000000-1234-1234-1234-123412341234}" type="slidenum">
              <a:rPr lang="en" smtClean="0"/>
              <a:pPr/>
              <a:t>16</a:t>
            </a:fld>
            <a:endParaRPr lang="e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6"/>
          <p:cNvSpPr txBox="1">
            <a:spLocks noGrp="1"/>
          </p:cNvSpPr>
          <p:nvPr>
            <p:ph type="title"/>
          </p:nvPr>
        </p:nvSpPr>
        <p:spPr>
          <a:xfrm>
            <a:off x="838200" y="365123"/>
            <a:ext cx="10515600" cy="1325600"/>
          </a:xfrm>
          <a:prstGeom prst="rect">
            <a:avLst/>
          </a:prstGeom>
        </p:spPr>
        <p:txBody>
          <a:bodyPr spcFirstLastPara="1" vert="horz" wrap="square" lIns="45700" tIns="45700" rIns="45700" bIns="45700" rtlCol="0" anchor="ctr" anchorCtr="0">
            <a:noAutofit/>
          </a:bodyPr>
          <a:lstStyle/>
          <a:p>
            <a:r>
              <a:rPr lang="en" dirty="0"/>
              <a:t>Tensor </a:t>
            </a:r>
            <a:r>
              <a:rPr lang="en-US" dirty="0"/>
              <a:t>B</a:t>
            </a:r>
            <a:r>
              <a:rPr lang="en" dirty="0"/>
              <a:t>uffer Memory Reuse</a:t>
            </a:r>
            <a:endParaRPr dirty="0"/>
          </a:p>
        </p:txBody>
      </p:sp>
      <p:sp>
        <p:nvSpPr>
          <p:cNvPr id="405" name="Google Shape;405;p46"/>
          <p:cNvSpPr txBox="1">
            <a:spLocks noGrp="1"/>
          </p:cNvSpPr>
          <p:nvPr>
            <p:ph type="body" idx="1"/>
          </p:nvPr>
        </p:nvSpPr>
        <p:spPr>
          <a:xfrm>
            <a:off x="838200" y="1448732"/>
            <a:ext cx="10515600" cy="2363031"/>
          </a:xfrm>
          <a:prstGeom prst="rect">
            <a:avLst/>
          </a:prstGeom>
        </p:spPr>
        <p:txBody>
          <a:bodyPr spcFirstLastPara="1" vert="horz" wrap="square" lIns="45700" tIns="45700" rIns="45700" bIns="45700" rtlCol="0" anchor="t" anchorCtr="0">
            <a:noAutofit/>
          </a:bodyPr>
          <a:lstStyle/>
          <a:p>
            <a:r>
              <a:rPr lang="en" dirty="0"/>
              <a:t>RDMA message needs to be registered before sent</a:t>
            </a:r>
            <a:endParaRPr dirty="0"/>
          </a:p>
          <a:p>
            <a:pPr>
              <a:spcBef>
                <a:spcPts val="0"/>
              </a:spcBef>
            </a:pPr>
            <a:r>
              <a:rPr lang="en" dirty="0"/>
              <a:t>Reuse the tensor memory region </a:t>
            </a:r>
            <a:endParaRPr dirty="0"/>
          </a:p>
          <a:p>
            <a:pPr lvl="1" indent="-431789">
              <a:spcBef>
                <a:spcPts val="0"/>
              </a:spcBef>
              <a:buSzPts val="1500"/>
            </a:pPr>
            <a:r>
              <a:rPr lang="en" sz="2000" dirty="0"/>
              <a:t>i.e., the sending buffer memory address can be reused</a:t>
            </a:r>
            <a:endParaRPr sz="2000" dirty="0"/>
          </a:p>
          <a:p>
            <a:pPr lvl="1" indent="-431789">
              <a:spcBef>
                <a:spcPts val="0"/>
              </a:spcBef>
              <a:buSzPts val="1500"/>
            </a:pPr>
            <a:r>
              <a:rPr lang="en" sz="2000" dirty="0"/>
              <a:t>we only need to do </a:t>
            </a:r>
            <a:r>
              <a:rPr lang="en" sz="2000" i="1" dirty="0"/>
              <a:t>reg_mr</a:t>
            </a:r>
            <a:r>
              <a:rPr lang="en" sz="2000" dirty="0"/>
              <a:t> once in the first training iteration, and reuse the memory in all the following iterations </a:t>
            </a:r>
            <a:endParaRPr sz="2000" dirty="0"/>
          </a:p>
          <a:p>
            <a:pPr lvl="1" indent="-431789">
              <a:spcBef>
                <a:spcPts val="0"/>
              </a:spcBef>
              <a:buSzPts val="1500"/>
            </a:pPr>
            <a:r>
              <a:rPr lang="en" sz="2000" dirty="0"/>
              <a:t>can benefit frameworks that decouple memory allocation with its communication library (e.g., MXNet &amp; ps-lite)</a:t>
            </a:r>
            <a:endParaRPr sz="2000" dirty="0"/>
          </a:p>
        </p:txBody>
      </p:sp>
      <p:sp>
        <p:nvSpPr>
          <p:cNvPr id="406" name="Google Shape;406;p46"/>
          <p:cNvSpPr/>
          <p:nvPr/>
        </p:nvSpPr>
        <p:spPr>
          <a:xfrm>
            <a:off x="6194279" y="4130052"/>
            <a:ext cx="1368400" cy="41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reg_mr</a:t>
            </a:r>
            <a:endParaRPr sz="2000"/>
          </a:p>
        </p:txBody>
      </p:sp>
      <p:sp>
        <p:nvSpPr>
          <p:cNvPr id="407" name="Google Shape;407;p46"/>
          <p:cNvSpPr/>
          <p:nvPr/>
        </p:nvSpPr>
        <p:spPr>
          <a:xfrm>
            <a:off x="7914123" y="4126500"/>
            <a:ext cx="1449600" cy="41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post_send</a:t>
            </a:r>
            <a:endParaRPr sz="2000"/>
          </a:p>
        </p:txBody>
      </p:sp>
      <p:cxnSp>
        <p:nvCxnSpPr>
          <p:cNvPr id="408" name="Google Shape;408;p46"/>
          <p:cNvCxnSpPr>
            <a:stCxn id="406" idx="3"/>
            <a:endCxn id="407" idx="1"/>
          </p:cNvCxnSpPr>
          <p:nvPr/>
        </p:nvCxnSpPr>
        <p:spPr>
          <a:xfrm rot="10800000" flipH="1">
            <a:off x="7562679" y="4336252"/>
            <a:ext cx="351600" cy="3600"/>
          </a:xfrm>
          <a:prstGeom prst="straightConnector1">
            <a:avLst/>
          </a:prstGeom>
          <a:noFill/>
          <a:ln w="9525" cap="flat" cmpd="sng">
            <a:solidFill>
              <a:srgbClr val="000000"/>
            </a:solidFill>
            <a:prstDash val="solid"/>
            <a:round/>
            <a:headEnd type="none" w="med" len="med"/>
            <a:tailEnd type="triangle" w="med" len="med"/>
          </a:ln>
        </p:spPr>
      </p:cxnSp>
      <p:cxnSp>
        <p:nvCxnSpPr>
          <p:cNvPr id="409" name="Google Shape;409;p46"/>
          <p:cNvCxnSpPr>
            <a:stCxn id="410" idx="3"/>
            <a:endCxn id="406" idx="1"/>
          </p:cNvCxnSpPr>
          <p:nvPr/>
        </p:nvCxnSpPr>
        <p:spPr>
          <a:xfrm>
            <a:off x="5842836" y="4339852"/>
            <a:ext cx="351600" cy="0"/>
          </a:xfrm>
          <a:prstGeom prst="straightConnector1">
            <a:avLst/>
          </a:prstGeom>
          <a:noFill/>
          <a:ln w="9525" cap="flat" cmpd="sng">
            <a:solidFill>
              <a:srgbClr val="000000"/>
            </a:solidFill>
            <a:prstDash val="solid"/>
            <a:round/>
            <a:headEnd type="none" w="med" len="med"/>
            <a:tailEnd type="triangle" w="med" len="med"/>
          </a:ln>
        </p:spPr>
      </p:cxnSp>
      <p:cxnSp>
        <p:nvCxnSpPr>
          <p:cNvPr id="411" name="Google Shape;411;p46"/>
          <p:cNvCxnSpPr>
            <a:stCxn id="407" idx="3"/>
            <a:endCxn id="412" idx="1"/>
          </p:cNvCxnSpPr>
          <p:nvPr/>
        </p:nvCxnSpPr>
        <p:spPr>
          <a:xfrm>
            <a:off x="9363723" y="4336300"/>
            <a:ext cx="351200" cy="0"/>
          </a:xfrm>
          <a:prstGeom prst="straightConnector1">
            <a:avLst/>
          </a:prstGeom>
          <a:noFill/>
          <a:ln w="9525" cap="flat" cmpd="sng">
            <a:solidFill>
              <a:srgbClr val="000000"/>
            </a:solidFill>
            <a:prstDash val="solid"/>
            <a:round/>
            <a:headEnd type="none" w="med" len="med"/>
            <a:tailEnd type="triangle" w="med" len="med"/>
          </a:ln>
        </p:spPr>
      </p:cxnSp>
      <p:sp>
        <p:nvSpPr>
          <p:cNvPr id="413" name="Google Shape;413;p46"/>
          <p:cNvSpPr txBox="1"/>
          <p:nvPr/>
        </p:nvSpPr>
        <p:spPr>
          <a:xfrm>
            <a:off x="2921933" y="4126500"/>
            <a:ext cx="1500400" cy="426800"/>
          </a:xfrm>
          <a:prstGeom prst="rect">
            <a:avLst/>
          </a:prstGeom>
          <a:noFill/>
          <a:ln>
            <a:noFill/>
          </a:ln>
        </p:spPr>
        <p:txBody>
          <a:bodyPr spcFirstLastPara="1" wrap="square" lIns="121900" tIns="121900" rIns="121900" bIns="121900" anchor="ctr" anchorCtr="0">
            <a:noAutofit/>
          </a:bodyPr>
          <a:lstStyle/>
          <a:p>
            <a:r>
              <a:rPr lang="en" sz="2000"/>
              <a:t>iteration-0</a:t>
            </a:r>
            <a:endParaRPr sz="2000"/>
          </a:p>
        </p:txBody>
      </p:sp>
      <p:sp>
        <p:nvSpPr>
          <p:cNvPr id="410" name="Google Shape;410;p46"/>
          <p:cNvSpPr/>
          <p:nvPr/>
        </p:nvSpPr>
        <p:spPr>
          <a:xfrm>
            <a:off x="4474436" y="4130052"/>
            <a:ext cx="1368400" cy="41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compute</a:t>
            </a:r>
            <a:endParaRPr sz="2000"/>
          </a:p>
        </p:txBody>
      </p:sp>
      <p:sp>
        <p:nvSpPr>
          <p:cNvPr id="412" name="Google Shape;412;p46"/>
          <p:cNvSpPr/>
          <p:nvPr/>
        </p:nvSpPr>
        <p:spPr>
          <a:xfrm>
            <a:off x="9715105" y="4126500"/>
            <a:ext cx="1368400" cy="41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update</a:t>
            </a:r>
            <a:endParaRPr sz="2000"/>
          </a:p>
        </p:txBody>
      </p:sp>
      <p:sp>
        <p:nvSpPr>
          <p:cNvPr id="414" name="Google Shape;414;p46"/>
          <p:cNvSpPr/>
          <p:nvPr/>
        </p:nvSpPr>
        <p:spPr>
          <a:xfrm>
            <a:off x="6196733" y="4806401"/>
            <a:ext cx="1369600" cy="421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reg_mr</a:t>
            </a:r>
            <a:endParaRPr sz="2000"/>
          </a:p>
        </p:txBody>
      </p:sp>
      <p:sp>
        <p:nvSpPr>
          <p:cNvPr id="415" name="Google Shape;415;p46"/>
          <p:cNvSpPr/>
          <p:nvPr/>
        </p:nvSpPr>
        <p:spPr>
          <a:xfrm>
            <a:off x="7917867" y="4802833"/>
            <a:ext cx="1450800" cy="421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post_send</a:t>
            </a:r>
            <a:endParaRPr sz="2000"/>
          </a:p>
        </p:txBody>
      </p:sp>
      <p:cxnSp>
        <p:nvCxnSpPr>
          <p:cNvPr id="416" name="Google Shape;416;p46"/>
          <p:cNvCxnSpPr>
            <a:stCxn id="414" idx="3"/>
            <a:endCxn id="415" idx="1"/>
          </p:cNvCxnSpPr>
          <p:nvPr/>
        </p:nvCxnSpPr>
        <p:spPr>
          <a:xfrm rot="10800000" flipH="1">
            <a:off x="7566333" y="5013601"/>
            <a:ext cx="351600" cy="3600"/>
          </a:xfrm>
          <a:prstGeom prst="straightConnector1">
            <a:avLst/>
          </a:prstGeom>
          <a:noFill/>
          <a:ln w="9525" cap="flat" cmpd="sng">
            <a:solidFill>
              <a:srgbClr val="000000"/>
            </a:solidFill>
            <a:prstDash val="solid"/>
            <a:round/>
            <a:headEnd type="none" w="med" len="med"/>
            <a:tailEnd type="triangle" w="med" len="med"/>
          </a:ln>
        </p:spPr>
      </p:cxnSp>
      <p:cxnSp>
        <p:nvCxnSpPr>
          <p:cNvPr id="417" name="Google Shape;417;p46"/>
          <p:cNvCxnSpPr>
            <a:stCxn id="418" idx="3"/>
            <a:endCxn id="414" idx="1"/>
          </p:cNvCxnSpPr>
          <p:nvPr/>
        </p:nvCxnSpPr>
        <p:spPr>
          <a:xfrm>
            <a:off x="5845200" y="5017201"/>
            <a:ext cx="351600" cy="0"/>
          </a:xfrm>
          <a:prstGeom prst="straightConnector1">
            <a:avLst/>
          </a:prstGeom>
          <a:noFill/>
          <a:ln w="9525" cap="flat" cmpd="sng">
            <a:solidFill>
              <a:srgbClr val="000000"/>
            </a:solidFill>
            <a:prstDash val="solid"/>
            <a:round/>
            <a:headEnd type="none" w="med" len="med"/>
            <a:tailEnd type="triangle" w="med" len="med"/>
          </a:ln>
        </p:spPr>
      </p:cxnSp>
      <p:cxnSp>
        <p:nvCxnSpPr>
          <p:cNvPr id="419" name="Google Shape;419;p46"/>
          <p:cNvCxnSpPr>
            <a:stCxn id="415" idx="3"/>
            <a:endCxn id="420" idx="1"/>
          </p:cNvCxnSpPr>
          <p:nvPr/>
        </p:nvCxnSpPr>
        <p:spPr>
          <a:xfrm>
            <a:off x="9368667" y="5013633"/>
            <a:ext cx="351600" cy="0"/>
          </a:xfrm>
          <a:prstGeom prst="straightConnector1">
            <a:avLst/>
          </a:prstGeom>
          <a:noFill/>
          <a:ln w="9525" cap="flat" cmpd="sng">
            <a:solidFill>
              <a:srgbClr val="000000"/>
            </a:solidFill>
            <a:prstDash val="solid"/>
            <a:round/>
            <a:headEnd type="none" w="med" len="med"/>
            <a:tailEnd type="triangle" w="med" len="med"/>
          </a:ln>
        </p:spPr>
      </p:cxnSp>
      <p:sp>
        <p:nvSpPr>
          <p:cNvPr id="421" name="Google Shape;421;p46"/>
          <p:cNvSpPr txBox="1"/>
          <p:nvPr/>
        </p:nvSpPr>
        <p:spPr>
          <a:xfrm>
            <a:off x="2921933" y="4802833"/>
            <a:ext cx="1501600" cy="428800"/>
          </a:xfrm>
          <a:prstGeom prst="rect">
            <a:avLst/>
          </a:prstGeom>
          <a:noFill/>
          <a:ln>
            <a:noFill/>
          </a:ln>
        </p:spPr>
        <p:txBody>
          <a:bodyPr spcFirstLastPara="1" wrap="square" lIns="121900" tIns="121900" rIns="121900" bIns="121900" anchor="ctr" anchorCtr="0">
            <a:noAutofit/>
          </a:bodyPr>
          <a:lstStyle/>
          <a:p>
            <a:r>
              <a:rPr lang="en" sz="2000"/>
              <a:t>iteration-1</a:t>
            </a:r>
            <a:endParaRPr sz="2000"/>
          </a:p>
        </p:txBody>
      </p:sp>
      <p:sp>
        <p:nvSpPr>
          <p:cNvPr id="418" name="Google Shape;418;p46"/>
          <p:cNvSpPr/>
          <p:nvPr/>
        </p:nvSpPr>
        <p:spPr>
          <a:xfrm>
            <a:off x="4475600" y="4806401"/>
            <a:ext cx="1369600" cy="421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compute</a:t>
            </a:r>
            <a:endParaRPr sz="2000"/>
          </a:p>
        </p:txBody>
      </p:sp>
      <p:sp>
        <p:nvSpPr>
          <p:cNvPr id="420" name="Google Shape;420;p46"/>
          <p:cNvSpPr/>
          <p:nvPr/>
        </p:nvSpPr>
        <p:spPr>
          <a:xfrm>
            <a:off x="9720200" y="4802833"/>
            <a:ext cx="1369600" cy="421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update</a:t>
            </a:r>
            <a:endParaRPr sz="2000"/>
          </a:p>
        </p:txBody>
      </p:sp>
      <p:cxnSp>
        <p:nvCxnSpPr>
          <p:cNvPr id="422" name="Google Shape;422;p46"/>
          <p:cNvCxnSpPr>
            <a:stCxn id="412" idx="2"/>
            <a:endCxn id="418" idx="0"/>
          </p:cNvCxnSpPr>
          <p:nvPr/>
        </p:nvCxnSpPr>
        <p:spPr>
          <a:xfrm rot="5400000">
            <a:off x="7649705" y="2056900"/>
            <a:ext cx="260400" cy="5238800"/>
          </a:xfrm>
          <a:prstGeom prst="bentConnector3">
            <a:avLst>
              <a:gd name="adj1" fmla="val 49981"/>
            </a:avLst>
          </a:prstGeom>
          <a:noFill/>
          <a:ln w="9525" cap="flat" cmpd="sng">
            <a:solidFill>
              <a:srgbClr val="000000"/>
            </a:solidFill>
            <a:prstDash val="solid"/>
            <a:round/>
            <a:headEnd type="none" w="med" len="med"/>
            <a:tailEnd type="triangle" w="med" len="med"/>
          </a:ln>
        </p:spPr>
      </p:cxnSp>
      <p:sp>
        <p:nvSpPr>
          <p:cNvPr id="423" name="Google Shape;423;p46"/>
          <p:cNvSpPr/>
          <p:nvPr/>
        </p:nvSpPr>
        <p:spPr>
          <a:xfrm>
            <a:off x="6194279" y="5497419"/>
            <a:ext cx="1368400" cy="41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reg_mr</a:t>
            </a:r>
            <a:endParaRPr sz="2000"/>
          </a:p>
        </p:txBody>
      </p:sp>
      <p:sp>
        <p:nvSpPr>
          <p:cNvPr id="424" name="Google Shape;424;p46"/>
          <p:cNvSpPr/>
          <p:nvPr/>
        </p:nvSpPr>
        <p:spPr>
          <a:xfrm>
            <a:off x="7914123" y="5493867"/>
            <a:ext cx="1449600" cy="41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post_send</a:t>
            </a:r>
            <a:endParaRPr sz="2000"/>
          </a:p>
        </p:txBody>
      </p:sp>
      <p:cxnSp>
        <p:nvCxnSpPr>
          <p:cNvPr id="425" name="Google Shape;425;p46"/>
          <p:cNvCxnSpPr>
            <a:stCxn id="423" idx="3"/>
            <a:endCxn id="424" idx="1"/>
          </p:cNvCxnSpPr>
          <p:nvPr/>
        </p:nvCxnSpPr>
        <p:spPr>
          <a:xfrm rot="10800000" flipH="1">
            <a:off x="7562679" y="5703619"/>
            <a:ext cx="351600" cy="3600"/>
          </a:xfrm>
          <a:prstGeom prst="straightConnector1">
            <a:avLst/>
          </a:prstGeom>
          <a:noFill/>
          <a:ln w="9525" cap="flat" cmpd="sng">
            <a:solidFill>
              <a:srgbClr val="000000"/>
            </a:solidFill>
            <a:prstDash val="solid"/>
            <a:round/>
            <a:headEnd type="none" w="med" len="med"/>
            <a:tailEnd type="triangle" w="med" len="med"/>
          </a:ln>
        </p:spPr>
      </p:cxnSp>
      <p:cxnSp>
        <p:nvCxnSpPr>
          <p:cNvPr id="426" name="Google Shape;426;p46"/>
          <p:cNvCxnSpPr>
            <a:stCxn id="427" idx="3"/>
            <a:endCxn id="423" idx="1"/>
          </p:cNvCxnSpPr>
          <p:nvPr/>
        </p:nvCxnSpPr>
        <p:spPr>
          <a:xfrm>
            <a:off x="5842836" y="5707219"/>
            <a:ext cx="351600" cy="0"/>
          </a:xfrm>
          <a:prstGeom prst="straightConnector1">
            <a:avLst/>
          </a:prstGeom>
          <a:noFill/>
          <a:ln w="9525" cap="flat" cmpd="sng">
            <a:solidFill>
              <a:srgbClr val="000000"/>
            </a:solidFill>
            <a:prstDash val="solid"/>
            <a:round/>
            <a:headEnd type="none" w="med" len="med"/>
            <a:tailEnd type="triangle" w="med" len="med"/>
          </a:ln>
        </p:spPr>
      </p:cxnSp>
      <p:cxnSp>
        <p:nvCxnSpPr>
          <p:cNvPr id="428" name="Google Shape;428;p46"/>
          <p:cNvCxnSpPr>
            <a:stCxn id="424" idx="3"/>
            <a:endCxn id="429" idx="1"/>
          </p:cNvCxnSpPr>
          <p:nvPr/>
        </p:nvCxnSpPr>
        <p:spPr>
          <a:xfrm>
            <a:off x="9363723" y="5703667"/>
            <a:ext cx="351200" cy="0"/>
          </a:xfrm>
          <a:prstGeom prst="straightConnector1">
            <a:avLst/>
          </a:prstGeom>
          <a:noFill/>
          <a:ln w="9525" cap="flat" cmpd="sng">
            <a:solidFill>
              <a:srgbClr val="000000"/>
            </a:solidFill>
            <a:prstDash val="solid"/>
            <a:round/>
            <a:headEnd type="none" w="med" len="med"/>
            <a:tailEnd type="triangle" w="med" len="med"/>
          </a:ln>
        </p:spPr>
      </p:cxnSp>
      <p:sp>
        <p:nvSpPr>
          <p:cNvPr id="430" name="Google Shape;430;p46"/>
          <p:cNvSpPr txBox="1"/>
          <p:nvPr/>
        </p:nvSpPr>
        <p:spPr>
          <a:xfrm>
            <a:off x="2921933" y="5493867"/>
            <a:ext cx="1500400" cy="426800"/>
          </a:xfrm>
          <a:prstGeom prst="rect">
            <a:avLst/>
          </a:prstGeom>
          <a:noFill/>
          <a:ln>
            <a:noFill/>
          </a:ln>
        </p:spPr>
        <p:txBody>
          <a:bodyPr spcFirstLastPara="1" wrap="square" lIns="121900" tIns="121900" rIns="121900" bIns="121900" anchor="ctr" anchorCtr="0">
            <a:noAutofit/>
          </a:bodyPr>
          <a:lstStyle/>
          <a:p>
            <a:r>
              <a:rPr lang="en" sz="2000"/>
              <a:t>iteration-0</a:t>
            </a:r>
            <a:endParaRPr sz="2000"/>
          </a:p>
        </p:txBody>
      </p:sp>
      <p:sp>
        <p:nvSpPr>
          <p:cNvPr id="427" name="Google Shape;427;p46"/>
          <p:cNvSpPr/>
          <p:nvPr/>
        </p:nvSpPr>
        <p:spPr>
          <a:xfrm>
            <a:off x="4474436" y="5497419"/>
            <a:ext cx="1368400" cy="41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compute</a:t>
            </a:r>
            <a:endParaRPr sz="2000"/>
          </a:p>
        </p:txBody>
      </p:sp>
      <p:sp>
        <p:nvSpPr>
          <p:cNvPr id="429" name="Google Shape;429;p46"/>
          <p:cNvSpPr/>
          <p:nvPr/>
        </p:nvSpPr>
        <p:spPr>
          <a:xfrm>
            <a:off x="9715105" y="5493867"/>
            <a:ext cx="1368400" cy="41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update</a:t>
            </a:r>
            <a:endParaRPr sz="2000"/>
          </a:p>
        </p:txBody>
      </p:sp>
      <p:sp>
        <p:nvSpPr>
          <p:cNvPr id="431" name="Google Shape;431;p46"/>
          <p:cNvSpPr/>
          <p:nvPr/>
        </p:nvSpPr>
        <p:spPr>
          <a:xfrm>
            <a:off x="7917867" y="6170200"/>
            <a:ext cx="1450800" cy="421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post_send</a:t>
            </a:r>
            <a:endParaRPr sz="2000"/>
          </a:p>
        </p:txBody>
      </p:sp>
      <p:cxnSp>
        <p:nvCxnSpPr>
          <p:cNvPr id="432" name="Google Shape;432;p46"/>
          <p:cNvCxnSpPr>
            <a:stCxn id="433" idx="3"/>
            <a:endCxn id="431" idx="1"/>
          </p:cNvCxnSpPr>
          <p:nvPr/>
        </p:nvCxnSpPr>
        <p:spPr>
          <a:xfrm rot="10800000" flipH="1">
            <a:off x="5845200" y="6380968"/>
            <a:ext cx="2072800" cy="3600"/>
          </a:xfrm>
          <a:prstGeom prst="straightConnector1">
            <a:avLst/>
          </a:prstGeom>
          <a:noFill/>
          <a:ln w="9525" cap="flat" cmpd="sng">
            <a:solidFill>
              <a:srgbClr val="000000"/>
            </a:solidFill>
            <a:prstDash val="solid"/>
            <a:round/>
            <a:headEnd type="none" w="med" len="med"/>
            <a:tailEnd type="triangle" w="med" len="med"/>
          </a:ln>
        </p:spPr>
      </p:cxnSp>
      <p:cxnSp>
        <p:nvCxnSpPr>
          <p:cNvPr id="434" name="Google Shape;434;p46"/>
          <p:cNvCxnSpPr>
            <a:stCxn id="431" idx="3"/>
            <a:endCxn id="435" idx="1"/>
          </p:cNvCxnSpPr>
          <p:nvPr/>
        </p:nvCxnSpPr>
        <p:spPr>
          <a:xfrm>
            <a:off x="9368667" y="6381000"/>
            <a:ext cx="351600" cy="0"/>
          </a:xfrm>
          <a:prstGeom prst="straightConnector1">
            <a:avLst/>
          </a:prstGeom>
          <a:noFill/>
          <a:ln w="9525" cap="flat" cmpd="sng">
            <a:solidFill>
              <a:srgbClr val="000000"/>
            </a:solidFill>
            <a:prstDash val="solid"/>
            <a:round/>
            <a:headEnd type="none" w="med" len="med"/>
            <a:tailEnd type="triangle" w="med" len="med"/>
          </a:ln>
        </p:spPr>
      </p:cxnSp>
      <p:sp>
        <p:nvSpPr>
          <p:cNvPr id="436" name="Google Shape;436;p46"/>
          <p:cNvSpPr txBox="1"/>
          <p:nvPr/>
        </p:nvSpPr>
        <p:spPr>
          <a:xfrm>
            <a:off x="2921933" y="6170200"/>
            <a:ext cx="1501600" cy="428800"/>
          </a:xfrm>
          <a:prstGeom prst="rect">
            <a:avLst/>
          </a:prstGeom>
          <a:noFill/>
          <a:ln>
            <a:noFill/>
          </a:ln>
        </p:spPr>
        <p:txBody>
          <a:bodyPr spcFirstLastPara="1" wrap="square" lIns="121900" tIns="121900" rIns="121900" bIns="121900" anchor="ctr" anchorCtr="0">
            <a:noAutofit/>
          </a:bodyPr>
          <a:lstStyle/>
          <a:p>
            <a:r>
              <a:rPr lang="en" sz="2000"/>
              <a:t>iteration-1</a:t>
            </a:r>
            <a:endParaRPr sz="2000"/>
          </a:p>
        </p:txBody>
      </p:sp>
      <p:sp>
        <p:nvSpPr>
          <p:cNvPr id="433" name="Google Shape;433;p46"/>
          <p:cNvSpPr/>
          <p:nvPr/>
        </p:nvSpPr>
        <p:spPr>
          <a:xfrm>
            <a:off x="4475600" y="6173768"/>
            <a:ext cx="1369600" cy="421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compute</a:t>
            </a:r>
            <a:endParaRPr sz="2000"/>
          </a:p>
        </p:txBody>
      </p:sp>
      <p:sp>
        <p:nvSpPr>
          <p:cNvPr id="435" name="Google Shape;435;p46"/>
          <p:cNvSpPr/>
          <p:nvPr/>
        </p:nvSpPr>
        <p:spPr>
          <a:xfrm>
            <a:off x="9720200" y="6170200"/>
            <a:ext cx="1369600" cy="421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t>update</a:t>
            </a:r>
            <a:endParaRPr sz="2000"/>
          </a:p>
        </p:txBody>
      </p:sp>
      <p:cxnSp>
        <p:nvCxnSpPr>
          <p:cNvPr id="437" name="Google Shape;437;p46"/>
          <p:cNvCxnSpPr>
            <a:stCxn id="429" idx="2"/>
            <a:endCxn id="433" idx="0"/>
          </p:cNvCxnSpPr>
          <p:nvPr/>
        </p:nvCxnSpPr>
        <p:spPr>
          <a:xfrm rot="5400000">
            <a:off x="7649705" y="3424267"/>
            <a:ext cx="260400" cy="5238800"/>
          </a:xfrm>
          <a:prstGeom prst="bentConnector3">
            <a:avLst>
              <a:gd name="adj1" fmla="val 49981"/>
            </a:avLst>
          </a:prstGeom>
          <a:noFill/>
          <a:ln w="9525" cap="flat" cmpd="sng">
            <a:solidFill>
              <a:srgbClr val="000000"/>
            </a:solidFill>
            <a:prstDash val="solid"/>
            <a:round/>
            <a:headEnd type="none" w="med" len="med"/>
            <a:tailEnd type="triangle" w="med" len="med"/>
          </a:ln>
        </p:spPr>
      </p:cxnSp>
      <p:sp>
        <p:nvSpPr>
          <p:cNvPr id="438" name="Google Shape;438;p46"/>
          <p:cNvSpPr/>
          <p:nvPr/>
        </p:nvSpPr>
        <p:spPr>
          <a:xfrm>
            <a:off x="682333" y="4363100"/>
            <a:ext cx="1720800" cy="626400"/>
          </a:xfrm>
          <a:prstGeom prst="roundRect">
            <a:avLst>
              <a:gd name="adj" fmla="val 16667"/>
            </a:avLst>
          </a:prstGeom>
          <a:solidFill>
            <a:srgbClr val="9FC5E8"/>
          </a:solidFill>
          <a:ln>
            <a:noFill/>
          </a:ln>
        </p:spPr>
        <p:txBody>
          <a:bodyPr spcFirstLastPara="1" wrap="square" lIns="121900" tIns="121900" rIns="121900" bIns="121900" anchor="ctr" anchorCtr="0">
            <a:noAutofit/>
          </a:bodyPr>
          <a:lstStyle/>
          <a:p>
            <a:pPr algn="ctr"/>
            <a:r>
              <a:rPr lang="en" sz="2400"/>
              <a:t>Vanilla</a:t>
            </a:r>
            <a:endParaRPr sz="2400"/>
          </a:p>
        </p:txBody>
      </p:sp>
      <p:sp>
        <p:nvSpPr>
          <p:cNvPr id="439" name="Google Shape;439;p46"/>
          <p:cNvSpPr/>
          <p:nvPr/>
        </p:nvSpPr>
        <p:spPr>
          <a:xfrm>
            <a:off x="682333" y="5730467"/>
            <a:ext cx="1720800" cy="626400"/>
          </a:xfrm>
          <a:prstGeom prst="roundRect">
            <a:avLst>
              <a:gd name="adj" fmla="val 16667"/>
            </a:avLst>
          </a:prstGeom>
          <a:solidFill>
            <a:srgbClr val="9FC5E8"/>
          </a:solidFill>
          <a:ln>
            <a:noFill/>
          </a:ln>
        </p:spPr>
        <p:txBody>
          <a:bodyPr spcFirstLastPara="1" wrap="square" lIns="121900" tIns="121900" rIns="121900" bIns="121900" anchor="ctr" anchorCtr="0">
            <a:noAutofit/>
          </a:bodyPr>
          <a:lstStyle/>
          <a:p>
            <a:pPr algn="ctr"/>
            <a:r>
              <a:rPr lang="en" sz="2400"/>
              <a:t>Optimized</a:t>
            </a:r>
            <a:endParaRPr sz="2400"/>
          </a:p>
        </p:txBody>
      </p:sp>
      <p:cxnSp>
        <p:nvCxnSpPr>
          <p:cNvPr id="440" name="Google Shape;440;p46"/>
          <p:cNvCxnSpPr/>
          <p:nvPr/>
        </p:nvCxnSpPr>
        <p:spPr>
          <a:xfrm>
            <a:off x="567033" y="5363333"/>
            <a:ext cx="10903200" cy="2400"/>
          </a:xfrm>
          <a:prstGeom prst="straightConnector1">
            <a:avLst/>
          </a:prstGeom>
          <a:noFill/>
          <a:ln w="9525" cap="flat" cmpd="sng">
            <a:solidFill>
              <a:schemeClr val="dk2"/>
            </a:solidFill>
            <a:prstDash val="dash"/>
            <a:round/>
            <a:headEnd type="none" w="med" len="med"/>
            <a:tailEnd type="none" w="med" len="med"/>
          </a:ln>
        </p:spPr>
      </p:cxnSp>
      <p:sp>
        <p:nvSpPr>
          <p:cNvPr id="2" name="Slide Number Placeholder 1">
            <a:extLst>
              <a:ext uri="{FF2B5EF4-FFF2-40B4-BE49-F238E27FC236}">
                <a16:creationId xmlns:a16="http://schemas.microsoft.com/office/drawing/2014/main" id="{94D78571-8459-4D38-9698-F45B7E97FDCC}"/>
              </a:ext>
            </a:extLst>
          </p:cNvPr>
          <p:cNvSpPr>
            <a:spLocks noGrp="1"/>
          </p:cNvSpPr>
          <p:nvPr>
            <p:ph type="sldNum" idx="12"/>
          </p:nvPr>
        </p:nvSpPr>
        <p:spPr/>
        <p:txBody>
          <a:bodyPr/>
          <a:lstStyle/>
          <a:p>
            <a:fld id="{00000000-1234-1234-1234-123412341234}" type="slidenum">
              <a:rPr lang="en" sz="1100" smtClean="0"/>
              <a:pPr/>
              <a:t>17</a:t>
            </a:fld>
            <a:endParaRPr lang="en"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7"/>
          <p:cNvSpPr txBox="1">
            <a:spLocks noGrp="1"/>
          </p:cNvSpPr>
          <p:nvPr>
            <p:ph type="title"/>
          </p:nvPr>
        </p:nvSpPr>
        <p:spPr>
          <a:xfrm>
            <a:off x="838200" y="365123"/>
            <a:ext cx="10515600" cy="1325600"/>
          </a:xfrm>
          <a:prstGeom prst="rect">
            <a:avLst/>
          </a:prstGeom>
        </p:spPr>
        <p:txBody>
          <a:bodyPr spcFirstLastPara="1" vert="horz" wrap="square" lIns="45700" tIns="45700" rIns="45700" bIns="45700" rtlCol="0" anchor="ctr" anchorCtr="0">
            <a:noAutofit/>
          </a:bodyPr>
          <a:lstStyle/>
          <a:p>
            <a:r>
              <a:rPr lang="en" dirty="0"/>
              <a:t>Tensor </a:t>
            </a:r>
            <a:r>
              <a:rPr lang="en-US" dirty="0"/>
              <a:t>B</a:t>
            </a:r>
            <a:r>
              <a:rPr lang="en" dirty="0" err="1"/>
              <a:t>uffer</a:t>
            </a:r>
            <a:r>
              <a:rPr lang="en" dirty="0"/>
              <a:t> Memory Reuse</a:t>
            </a:r>
            <a:endParaRPr dirty="0"/>
          </a:p>
        </p:txBody>
      </p:sp>
      <p:sp>
        <p:nvSpPr>
          <p:cNvPr id="446" name="Google Shape;446;p47"/>
          <p:cNvSpPr txBox="1">
            <a:spLocks noGrp="1"/>
          </p:cNvSpPr>
          <p:nvPr>
            <p:ph type="body" idx="1"/>
          </p:nvPr>
        </p:nvSpPr>
        <p:spPr>
          <a:xfrm>
            <a:off x="838200" y="1619533"/>
            <a:ext cx="10515600" cy="1862000"/>
          </a:xfrm>
          <a:prstGeom prst="rect">
            <a:avLst/>
          </a:prstGeom>
        </p:spPr>
        <p:txBody>
          <a:bodyPr spcFirstLastPara="1" vert="horz" wrap="square" lIns="45700" tIns="45700" rIns="45700" bIns="45700" rtlCol="0" anchor="t" anchorCtr="0">
            <a:noAutofit/>
          </a:bodyPr>
          <a:lstStyle/>
          <a:p>
            <a:r>
              <a:rPr lang="en" dirty="0"/>
              <a:t>Reduce redundant rendezvous latency </a:t>
            </a:r>
            <a:endParaRPr dirty="0"/>
          </a:p>
          <a:p>
            <a:pPr lvl="1" indent="-431789">
              <a:spcBef>
                <a:spcPts val="0"/>
              </a:spcBef>
              <a:buSzPts val="1500"/>
            </a:pPr>
            <a:r>
              <a:rPr lang="en" sz="2000" dirty="0"/>
              <a:t>Rendezvous: get the remote buffer address to write the data</a:t>
            </a:r>
            <a:endParaRPr sz="2000" dirty="0"/>
          </a:p>
          <a:p>
            <a:pPr lvl="1" indent="-431789">
              <a:spcBef>
                <a:spcPts val="0"/>
              </a:spcBef>
              <a:buSzPts val="1500"/>
            </a:pPr>
            <a:r>
              <a:rPr lang="en" sz="2000" dirty="0"/>
              <a:t>With memory reuse, we only need Rendezvous once, and remove redundant rendezvous because the remote </a:t>
            </a:r>
            <a:r>
              <a:rPr lang="en-US" sz="2000" dirty="0"/>
              <a:t>memory</a:t>
            </a:r>
            <a:r>
              <a:rPr lang="en" sz="2000" dirty="0"/>
              <a:t> address </a:t>
            </a:r>
            <a:r>
              <a:rPr lang="en-US" sz="2000" dirty="0"/>
              <a:t>does not </a:t>
            </a:r>
            <a:r>
              <a:rPr lang="en" sz="2000" dirty="0"/>
              <a:t>change</a:t>
            </a:r>
            <a:endParaRPr sz="2000" dirty="0"/>
          </a:p>
        </p:txBody>
      </p:sp>
      <p:cxnSp>
        <p:nvCxnSpPr>
          <p:cNvPr id="447" name="Google Shape;447;p47"/>
          <p:cNvCxnSpPr/>
          <p:nvPr/>
        </p:nvCxnSpPr>
        <p:spPr>
          <a:xfrm>
            <a:off x="2196784" y="3863900"/>
            <a:ext cx="18400" cy="2457200"/>
          </a:xfrm>
          <a:prstGeom prst="straightConnector1">
            <a:avLst/>
          </a:prstGeom>
          <a:noFill/>
          <a:ln w="9525" cap="flat" cmpd="sng">
            <a:solidFill>
              <a:srgbClr val="000000"/>
            </a:solidFill>
            <a:prstDash val="solid"/>
            <a:round/>
            <a:headEnd type="none" w="med" len="med"/>
            <a:tailEnd type="none" w="med" len="med"/>
          </a:ln>
        </p:spPr>
      </p:cxnSp>
      <p:cxnSp>
        <p:nvCxnSpPr>
          <p:cNvPr id="448" name="Google Shape;448;p47"/>
          <p:cNvCxnSpPr/>
          <p:nvPr/>
        </p:nvCxnSpPr>
        <p:spPr>
          <a:xfrm>
            <a:off x="4552484" y="3863900"/>
            <a:ext cx="12000" cy="2407200"/>
          </a:xfrm>
          <a:prstGeom prst="straightConnector1">
            <a:avLst/>
          </a:prstGeom>
          <a:noFill/>
          <a:ln w="9525" cap="flat" cmpd="sng">
            <a:solidFill>
              <a:srgbClr val="000000"/>
            </a:solidFill>
            <a:prstDash val="solid"/>
            <a:round/>
            <a:headEnd type="none" w="med" len="med"/>
            <a:tailEnd type="none" w="med" len="med"/>
          </a:ln>
        </p:spPr>
      </p:cxnSp>
      <p:cxnSp>
        <p:nvCxnSpPr>
          <p:cNvPr id="449" name="Google Shape;449;p47"/>
          <p:cNvCxnSpPr/>
          <p:nvPr/>
        </p:nvCxnSpPr>
        <p:spPr>
          <a:xfrm>
            <a:off x="2325033" y="3902551"/>
            <a:ext cx="2109200" cy="240000"/>
          </a:xfrm>
          <a:prstGeom prst="straightConnector1">
            <a:avLst/>
          </a:prstGeom>
          <a:noFill/>
          <a:ln w="9525" cap="flat" cmpd="sng">
            <a:solidFill>
              <a:srgbClr val="000000"/>
            </a:solidFill>
            <a:prstDash val="dash"/>
            <a:round/>
            <a:headEnd type="none" w="med" len="med"/>
            <a:tailEnd type="triangle" w="med" len="med"/>
          </a:ln>
        </p:spPr>
      </p:cxnSp>
      <p:cxnSp>
        <p:nvCxnSpPr>
          <p:cNvPr id="450" name="Google Shape;450;p47"/>
          <p:cNvCxnSpPr/>
          <p:nvPr/>
        </p:nvCxnSpPr>
        <p:spPr>
          <a:xfrm flipH="1">
            <a:off x="2315033" y="4142567"/>
            <a:ext cx="2129200" cy="170000"/>
          </a:xfrm>
          <a:prstGeom prst="straightConnector1">
            <a:avLst/>
          </a:prstGeom>
          <a:noFill/>
          <a:ln w="9525" cap="flat" cmpd="sng">
            <a:solidFill>
              <a:srgbClr val="000000"/>
            </a:solidFill>
            <a:prstDash val="dash"/>
            <a:round/>
            <a:headEnd type="none" w="med" len="med"/>
            <a:tailEnd type="triangle" w="med" len="med"/>
          </a:ln>
        </p:spPr>
      </p:cxnSp>
      <p:sp>
        <p:nvSpPr>
          <p:cNvPr id="451" name="Google Shape;451;p47"/>
          <p:cNvSpPr txBox="1"/>
          <p:nvPr/>
        </p:nvSpPr>
        <p:spPr>
          <a:xfrm>
            <a:off x="1312833" y="3319133"/>
            <a:ext cx="1373751" cy="609600"/>
          </a:xfrm>
          <a:prstGeom prst="rect">
            <a:avLst/>
          </a:prstGeom>
          <a:noFill/>
          <a:ln>
            <a:noFill/>
          </a:ln>
        </p:spPr>
        <p:txBody>
          <a:bodyPr spcFirstLastPara="1" wrap="square" lIns="121900" tIns="121900" rIns="121900" bIns="121900" anchor="t" anchorCtr="0">
            <a:noAutofit/>
          </a:bodyPr>
          <a:lstStyle/>
          <a:p>
            <a:r>
              <a:rPr lang="en" sz="2400" dirty="0"/>
              <a:t>sender</a:t>
            </a:r>
            <a:endParaRPr sz="2400" dirty="0"/>
          </a:p>
        </p:txBody>
      </p:sp>
      <p:sp>
        <p:nvSpPr>
          <p:cNvPr id="452" name="Google Shape;452;p47"/>
          <p:cNvSpPr txBox="1"/>
          <p:nvPr/>
        </p:nvSpPr>
        <p:spPr>
          <a:xfrm>
            <a:off x="3941684" y="3319133"/>
            <a:ext cx="1596148" cy="609600"/>
          </a:xfrm>
          <a:prstGeom prst="rect">
            <a:avLst/>
          </a:prstGeom>
          <a:noFill/>
          <a:ln>
            <a:noFill/>
          </a:ln>
        </p:spPr>
        <p:txBody>
          <a:bodyPr spcFirstLastPara="1" wrap="square" lIns="121900" tIns="121900" rIns="121900" bIns="121900" anchor="t" anchorCtr="0">
            <a:noAutofit/>
          </a:bodyPr>
          <a:lstStyle/>
          <a:p>
            <a:r>
              <a:rPr lang="en" sz="2400" dirty="0"/>
              <a:t>receiver</a:t>
            </a:r>
            <a:endParaRPr sz="2400" dirty="0"/>
          </a:p>
        </p:txBody>
      </p:sp>
      <p:sp>
        <p:nvSpPr>
          <p:cNvPr id="453" name="Google Shape;453;p47"/>
          <p:cNvSpPr txBox="1"/>
          <p:nvPr/>
        </p:nvSpPr>
        <p:spPr>
          <a:xfrm>
            <a:off x="2440433" y="3625967"/>
            <a:ext cx="1878400" cy="407600"/>
          </a:xfrm>
          <a:prstGeom prst="rect">
            <a:avLst/>
          </a:prstGeom>
          <a:noFill/>
          <a:ln>
            <a:noFill/>
          </a:ln>
        </p:spPr>
        <p:txBody>
          <a:bodyPr spcFirstLastPara="1" wrap="square" lIns="121900" tIns="121900" rIns="121900" bIns="121900" anchor="t" anchorCtr="0">
            <a:noAutofit/>
          </a:bodyPr>
          <a:lstStyle/>
          <a:p>
            <a:r>
              <a:rPr lang="en" sz="1333"/>
              <a:t>1. Rendezvous Start</a:t>
            </a:r>
            <a:endParaRPr sz="1333"/>
          </a:p>
        </p:txBody>
      </p:sp>
      <p:sp>
        <p:nvSpPr>
          <p:cNvPr id="454" name="Google Shape;454;p47"/>
          <p:cNvSpPr txBox="1"/>
          <p:nvPr/>
        </p:nvSpPr>
        <p:spPr>
          <a:xfrm>
            <a:off x="2440435" y="4226317"/>
            <a:ext cx="1878400" cy="407600"/>
          </a:xfrm>
          <a:prstGeom prst="rect">
            <a:avLst/>
          </a:prstGeom>
          <a:noFill/>
          <a:ln>
            <a:noFill/>
          </a:ln>
        </p:spPr>
        <p:txBody>
          <a:bodyPr spcFirstLastPara="1" wrap="square" lIns="121900" tIns="121900" rIns="121900" bIns="121900" anchor="t" anchorCtr="0">
            <a:noAutofit/>
          </a:bodyPr>
          <a:lstStyle/>
          <a:p>
            <a:r>
              <a:rPr lang="en" sz="1333"/>
              <a:t>2. Rendezvous Reply</a:t>
            </a:r>
            <a:endParaRPr sz="1333"/>
          </a:p>
        </p:txBody>
      </p:sp>
      <p:sp>
        <p:nvSpPr>
          <p:cNvPr id="455" name="Google Shape;455;p47"/>
          <p:cNvSpPr txBox="1"/>
          <p:nvPr/>
        </p:nvSpPr>
        <p:spPr>
          <a:xfrm>
            <a:off x="2566151" y="4660267"/>
            <a:ext cx="1878400" cy="407600"/>
          </a:xfrm>
          <a:prstGeom prst="rect">
            <a:avLst/>
          </a:prstGeom>
          <a:noFill/>
          <a:ln>
            <a:noFill/>
          </a:ln>
        </p:spPr>
        <p:txBody>
          <a:bodyPr spcFirstLastPara="1" wrap="square" lIns="121900" tIns="121900" rIns="121900" bIns="121900" anchor="t" anchorCtr="0">
            <a:noAutofit/>
          </a:bodyPr>
          <a:lstStyle/>
          <a:p>
            <a:r>
              <a:rPr lang="en" sz="1333"/>
              <a:t>3. Data RDMA-write</a:t>
            </a:r>
            <a:endParaRPr sz="1333"/>
          </a:p>
        </p:txBody>
      </p:sp>
      <p:sp>
        <p:nvSpPr>
          <p:cNvPr id="456" name="Google Shape;456;p47"/>
          <p:cNvSpPr/>
          <p:nvPr/>
        </p:nvSpPr>
        <p:spPr>
          <a:xfrm>
            <a:off x="5576684" y="4863700"/>
            <a:ext cx="969600" cy="407600"/>
          </a:xfrm>
          <a:prstGeom prst="rightArrow">
            <a:avLst>
              <a:gd name="adj1" fmla="val 50000"/>
              <a:gd name="adj2" fmla="val 50000"/>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7" name="Google Shape;457;p47"/>
          <p:cNvSpPr txBox="1"/>
          <p:nvPr/>
        </p:nvSpPr>
        <p:spPr>
          <a:xfrm>
            <a:off x="4771900" y="4356500"/>
            <a:ext cx="2519200" cy="407600"/>
          </a:xfrm>
          <a:prstGeom prst="rect">
            <a:avLst/>
          </a:prstGeom>
          <a:noFill/>
          <a:ln>
            <a:noFill/>
          </a:ln>
        </p:spPr>
        <p:txBody>
          <a:bodyPr spcFirstLastPara="1" wrap="square" lIns="121900" tIns="121900" rIns="121900" bIns="121900" anchor="t" anchorCtr="0">
            <a:noAutofit/>
          </a:bodyPr>
          <a:lstStyle/>
          <a:p>
            <a:r>
              <a:rPr lang="en" sz="1333"/>
              <a:t>Remove repeated rendezvous</a:t>
            </a:r>
            <a:endParaRPr sz="1333"/>
          </a:p>
        </p:txBody>
      </p:sp>
      <p:cxnSp>
        <p:nvCxnSpPr>
          <p:cNvPr id="458" name="Google Shape;458;p47"/>
          <p:cNvCxnSpPr/>
          <p:nvPr/>
        </p:nvCxnSpPr>
        <p:spPr>
          <a:xfrm>
            <a:off x="2365151" y="5021500"/>
            <a:ext cx="2073200" cy="146400"/>
          </a:xfrm>
          <a:prstGeom prst="straightConnector1">
            <a:avLst/>
          </a:prstGeom>
          <a:noFill/>
          <a:ln w="9525" cap="flat" cmpd="sng">
            <a:solidFill>
              <a:srgbClr val="000000"/>
            </a:solidFill>
            <a:prstDash val="dash"/>
            <a:round/>
            <a:headEnd type="none" w="med" len="med"/>
            <a:tailEnd type="triangle" w="med" len="med"/>
          </a:ln>
        </p:spPr>
      </p:cxnSp>
      <p:cxnSp>
        <p:nvCxnSpPr>
          <p:cNvPr id="459" name="Google Shape;459;p47"/>
          <p:cNvCxnSpPr/>
          <p:nvPr/>
        </p:nvCxnSpPr>
        <p:spPr>
          <a:xfrm flipH="1">
            <a:off x="2375233" y="5226384"/>
            <a:ext cx="2073200" cy="75200"/>
          </a:xfrm>
          <a:prstGeom prst="straightConnector1">
            <a:avLst/>
          </a:prstGeom>
          <a:noFill/>
          <a:ln w="9525" cap="flat" cmpd="sng">
            <a:solidFill>
              <a:srgbClr val="000000"/>
            </a:solidFill>
            <a:prstDash val="dash"/>
            <a:round/>
            <a:headEnd type="none" w="med" len="med"/>
            <a:tailEnd type="triangle" w="med" len="med"/>
          </a:ln>
        </p:spPr>
      </p:cxnSp>
      <p:cxnSp>
        <p:nvCxnSpPr>
          <p:cNvPr id="460" name="Google Shape;460;p47"/>
          <p:cNvCxnSpPr/>
          <p:nvPr/>
        </p:nvCxnSpPr>
        <p:spPr>
          <a:xfrm>
            <a:off x="2329217" y="5360084"/>
            <a:ext cx="2095200" cy="101200"/>
          </a:xfrm>
          <a:prstGeom prst="straightConnector1">
            <a:avLst/>
          </a:prstGeom>
          <a:noFill/>
          <a:ln w="9525" cap="flat" cmpd="sng">
            <a:solidFill>
              <a:srgbClr val="000000"/>
            </a:solidFill>
            <a:prstDash val="solid"/>
            <a:round/>
            <a:headEnd type="none" w="med" len="med"/>
            <a:tailEnd type="triangle" w="med" len="med"/>
          </a:ln>
        </p:spPr>
      </p:cxnSp>
      <p:cxnSp>
        <p:nvCxnSpPr>
          <p:cNvPr id="461" name="Google Shape;461;p47"/>
          <p:cNvCxnSpPr/>
          <p:nvPr/>
        </p:nvCxnSpPr>
        <p:spPr>
          <a:xfrm>
            <a:off x="7498517" y="3907833"/>
            <a:ext cx="18400" cy="2457200"/>
          </a:xfrm>
          <a:prstGeom prst="straightConnector1">
            <a:avLst/>
          </a:prstGeom>
          <a:noFill/>
          <a:ln w="9525" cap="flat" cmpd="sng">
            <a:solidFill>
              <a:srgbClr val="000000"/>
            </a:solidFill>
            <a:prstDash val="solid"/>
            <a:round/>
            <a:headEnd type="none" w="med" len="med"/>
            <a:tailEnd type="none" w="med" len="med"/>
          </a:ln>
        </p:spPr>
      </p:cxnSp>
      <p:cxnSp>
        <p:nvCxnSpPr>
          <p:cNvPr id="462" name="Google Shape;462;p47"/>
          <p:cNvCxnSpPr/>
          <p:nvPr/>
        </p:nvCxnSpPr>
        <p:spPr>
          <a:xfrm>
            <a:off x="9854217" y="3907833"/>
            <a:ext cx="12000" cy="2407200"/>
          </a:xfrm>
          <a:prstGeom prst="straightConnector1">
            <a:avLst/>
          </a:prstGeom>
          <a:noFill/>
          <a:ln w="9525" cap="flat" cmpd="sng">
            <a:solidFill>
              <a:srgbClr val="000000"/>
            </a:solidFill>
            <a:prstDash val="solid"/>
            <a:round/>
            <a:headEnd type="none" w="med" len="med"/>
            <a:tailEnd type="none" w="med" len="med"/>
          </a:ln>
        </p:spPr>
      </p:cxnSp>
      <p:cxnSp>
        <p:nvCxnSpPr>
          <p:cNvPr id="463" name="Google Shape;463;p47"/>
          <p:cNvCxnSpPr/>
          <p:nvPr/>
        </p:nvCxnSpPr>
        <p:spPr>
          <a:xfrm>
            <a:off x="7626767" y="3946484"/>
            <a:ext cx="2109200" cy="240000"/>
          </a:xfrm>
          <a:prstGeom prst="straightConnector1">
            <a:avLst/>
          </a:prstGeom>
          <a:noFill/>
          <a:ln w="9525" cap="flat" cmpd="sng">
            <a:solidFill>
              <a:srgbClr val="000000"/>
            </a:solidFill>
            <a:prstDash val="dash"/>
            <a:round/>
            <a:headEnd type="none" w="med" len="med"/>
            <a:tailEnd type="triangle" w="med" len="med"/>
          </a:ln>
        </p:spPr>
      </p:cxnSp>
      <p:cxnSp>
        <p:nvCxnSpPr>
          <p:cNvPr id="464" name="Google Shape;464;p47"/>
          <p:cNvCxnSpPr/>
          <p:nvPr/>
        </p:nvCxnSpPr>
        <p:spPr>
          <a:xfrm flipH="1">
            <a:off x="7616767" y="4186500"/>
            <a:ext cx="2129200" cy="170000"/>
          </a:xfrm>
          <a:prstGeom prst="straightConnector1">
            <a:avLst/>
          </a:prstGeom>
          <a:noFill/>
          <a:ln w="9525" cap="flat" cmpd="sng">
            <a:solidFill>
              <a:srgbClr val="000000"/>
            </a:solidFill>
            <a:prstDash val="dash"/>
            <a:round/>
            <a:headEnd type="none" w="med" len="med"/>
            <a:tailEnd type="triangle" w="med" len="med"/>
          </a:ln>
        </p:spPr>
      </p:cxnSp>
      <p:cxnSp>
        <p:nvCxnSpPr>
          <p:cNvPr id="465" name="Google Shape;465;p47"/>
          <p:cNvCxnSpPr/>
          <p:nvPr/>
        </p:nvCxnSpPr>
        <p:spPr>
          <a:xfrm>
            <a:off x="7621600" y="4627317"/>
            <a:ext cx="2109200" cy="240000"/>
          </a:xfrm>
          <a:prstGeom prst="straightConnector1">
            <a:avLst/>
          </a:prstGeom>
          <a:noFill/>
          <a:ln w="9525" cap="flat" cmpd="sng">
            <a:solidFill>
              <a:srgbClr val="000000"/>
            </a:solidFill>
            <a:prstDash val="solid"/>
            <a:round/>
            <a:headEnd type="none" w="med" len="med"/>
            <a:tailEnd type="triangle" w="med" len="med"/>
          </a:ln>
        </p:spPr>
      </p:cxnSp>
      <p:sp>
        <p:nvSpPr>
          <p:cNvPr id="466" name="Google Shape;466;p47"/>
          <p:cNvSpPr txBox="1"/>
          <p:nvPr/>
        </p:nvSpPr>
        <p:spPr>
          <a:xfrm>
            <a:off x="6756717" y="3363067"/>
            <a:ext cx="1231600" cy="609600"/>
          </a:xfrm>
          <a:prstGeom prst="rect">
            <a:avLst/>
          </a:prstGeom>
          <a:noFill/>
          <a:ln>
            <a:noFill/>
          </a:ln>
        </p:spPr>
        <p:txBody>
          <a:bodyPr spcFirstLastPara="1" wrap="square" lIns="121900" tIns="121900" rIns="121900" bIns="121900" anchor="t" anchorCtr="0">
            <a:noAutofit/>
          </a:bodyPr>
          <a:lstStyle/>
          <a:p>
            <a:r>
              <a:rPr lang="en" sz="2400" dirty="0"/>
              <a:t>sender</a:t>
            </a:r>
            <a:endParaRPr sz="2400" dirty="0"/>
          </a:p>
        </p:txBody>
      </p:sp>
      <p:sp>
        <p:nvSpPr>
          <p:cNvPr id="467" name="Google Shape;467;p47"/>
          <p:cNvSpPr txBox="1"/>
          <p:nvPr/>
        </p:nvSpPr>
        <p:spPr>
          <a:xfrm>
            <a:off x="9243417" y="3363067"/>
            <a:ext cx="1362600" cy="609600"/>
          </a:xfrm>
          <a:prstGeom prst="rect">
            <a:avLst/>
          </a:prstGeom>
          <a:noFill/>
          <a:ln>
            <a:noFill/>
          </a:ln>
        </p:spPr>
        <p:txBody>
          <a:bodyPr spcFirstLastPara="1" wrap="square" lIns="121900" tIns="121900" rIns="121900" bIns="121900" anchor="t" anchorCtr="0">
            <a:noAutofit/>
          </a:bodyPr>
          <a:lstStyle/>
          <a:p>
            <a:r>
              <a:rPr lang="en" sz="2400" dirty="0"/>
              <a:t>receiver</a:t>
            </a:r>
            <a:endParaRPr sz="2400" dirty="0"/>
          </a:p>
        </p:txBody>
      </p:sp>
      <p:sp>
        <p:nvSpPr>
          <p:cNvPr id="468" name="Google Shape;468;p47"/>
          <p:cNvSpPr txBox="1"/>
          <p:nvPr/>
        </p:nvSpPr>
        <p:spPr>
          <a:xfrm>
            <a:off x="7742167" y="3669900"/>
            <a:ext cx="1878400" cy="407600"/>
          </a:xfrm>
          <a:prstGeom prst="rect">
            <a:avLst/>
          </a:prstGeom>
          <a:noFill/>
          <a:ln>
            <a:noFill/>
          </a:ln>
        </p:spPr>
        <p:txBody>
          <a:bodyPr spcFirstLastPara="1" wrap="square" lIns="121900" tIns="121900" rIns="121900" bIns="121900" anchor="t" anchorCtr="0">
            <a:noAutofit/>
          </a:bodyPr>
          <a:lstStyle/>
          <a:p>
            <a:r>
              <a:rPr lang="en" sz="1333"/>
              <a:t>1. Rendezvous Start</a:t>
            </a:r>
            <a:endParaRPr sz="1333"/>
          </a:p>
        </p:txBody>
      </p:sp>
      <p:sp>
        <p:nvSpPr>
          <p:cNvPr id="469" name="Google Shape;469;p47"/>
          <p:cNvSpPr txBox="1"/>
          <p:nvPr/>
        </p:nvSpPr>
        <p:spPr>
          <a:xfrm>
            <a:off x="7742168" y="4270251"/>
            <a:ext cx="1878400" cy="407600"/>
          </a:xfrm>
          <a:prstGeom prst="rect">
            <a:avLst/>
          </a:prstGeom>
          <a:noFill/>
          <a:ln>
            <a:noFill/>
          </a:ln>
        </p:spPr>
        <p:txBody>
          <a:bodyPr spcFirstLastPara="1" wrap="square" lIns="121900" tIns="121900" rIns="121900" bIns="121900" anchor="t" anchorCtr="0">
            <a:noAutofit/>
          </a:bodyPr>
          <a:lstStyle/>
          <a:p>
            <a:r>
              <a:rPr lang="en" sz="1333"/>
              <a:t>2. Rendezvous Reply</a:t>
            </a:r>
            <a:endParaRPr sz="1333"/>
          </a:p>
        </p:txBody>
      </p:sp>
      <p:sp>
        <p:nvSpPr>
          <p:cNvPr id="470" name="Google Shape;470;p47"/>
          <p:cNvSpPr txBox="1"/>
          <p:nvPr/>
        </p:nvSpPr>
        <p:spPr>
          <a:xfrm>
            <a:off x="7867884" y="4704200"/>
            <a:ext cx="1878400" cy="407600"/>
          </a:xfrm>
          <a:prstGeom prst="rect">
            <a:avLst/>
          </a:prstGeom>
          <a:noFill/>
          <a:ln>
            <a:noFill/>
          </a:ln>
        </p:spPr>
        <p:txBody>
          <a:bodyPr spcFirstLastPara="1" wrap="square" lIns="121900" tIns="121900" rIns="121900" bIns="121900" anchor="t" anchorCtr="0">
            <a:noAutofit/>
          </a:bodyPr>
          <a:lstStyle/>
          <a:p>
            <a:r>
              <a:rPr lang="en" sz="1333"/>
              <a:t>3. Data RDMA-write</a:t>
            </a:r>
            <a:endParaRPr sz="1333"/>
          </a:p>
        </p:txBody>
      </p:sp>
      <p:cxnSp>
        <p:nvCxnSpPr>
          <p:cNvPr id="471" name="Google Shape;471;p47"/>
          <p:cNvCxnSpPr/>
          <p:nvPr/>
        </p:nvCxnSpPr>
        <p:spPr>
          <a:xfrm>
            <a:off x="7630967" y="5167684"/>
            <a:ext cx="2109200" cy="240000"/>
          </a:xfrm>
          <a:prstGeom prst="straightConnector1">
            <a:avLst/>
          </a:prstGeom>
          <a:noFill/>
          <a:ln w="9525" cap="flat" cmpd="sng">
            <a:solidFill>
              <a:srgbClr val="000000"/>
            </a:solidFill>
            <a:prstDash val="solid"/>
            <a:round/>
            <a:headEnd type="none" w="med" len="med"/>
            <a:tailEnd type="triangle" w="med" len="med"/>
          </a:ln>
        </p:spPr>
      </p:cxnSp>
      <p:cxnSp>
        <p:nvCxnSpPr>
          <p:cNvPr id="472" name="Google Shape;472;p47"/>
          <p:cNvCxnSpPr/>
          <p:nvPr/>
        </p:nvCxnSpPr>
        <p:spPr>
          <a:xfrm>
            <a:off x="7630967" y="5521984"/>
            <a:ext cx="2109200" cy="240000"/>
          </a:xfrm>
          <a:prstGeom prst="straightConnector1">
            <a:avLst/>
          </a:prstGeom>
          <a:noFill/>
          <a:ln w="9525" cap="flat" cmpd="sng">
            <a:solidFill>
              <a:srgbClr val="000000"/>
            </a:solidFill>
            <a:prstDash val="solid"/>
            <a:round/>
            <a:headEnd type="none" w="med" len="med"/>
            <a:tailEnd type="triangle" w="med" len="med"/>
          </a:ln>
        </p:spPr>
      </p:cxnSp>
      <p:cxnSp>
        <p:nvCxnSpPr>
          <p:cNvPr id="473" name="Google Shape;473;p47"/>
          <p:cNvCxnSpPr/>
          <p:nvPr/>
        </p:nvCxnSpPr>
        <p:spPr>
          <a:xfrm>
            <a:off x="2360151" y="5585567"/>
            <a:ext cx="2073200" cy="146400"/>
          </a:xfrm>
          <a:prstGeom prst="straightConnector1">
            <a:avLst/>
          </a:prstGeom>
          <a:noFill/>
          <a:ln w="9525" cap="flat" cmpd="sng">
            <a:solidFill>
              <a:srgbClr val="000000"/>
            </a:solidFill>
            <a:prstDash val="dash"/>
            <a:round/>
            <a:headEnd type="none" w="med" len="med"/>
            <a:tailEnd type="triangle" w="med" len="med"/>
          </a:ln>
        </p:spPr>
      </p:cxnSp>
      <p:cxnSp>
        <p:nvCxnSpPr>
          <p:cNvPr id="474" name="Google Shape;474;p47"/>
          <p:cNvCxnSpPr/>
          <p:nvPr/>
        </p:nvCxnSpPr>
        <p:spPr>
          <a:xfrm flipH="1">
            <a:off x="2370233" y="5790451"/>
            <a:ext cx="2073200" cy="75200"/>
          </a:xfrm>
          <a:prstGeom prst="straightConnector1">
            <a:avLst/>
          </a:prstGeom>
          <a:noFill/>
          <a:ln w="9525" cap="flat" cmpd="sng">
            <a:solidFill>
              <a:srgbClr val="000000"/>
            </a:solidFill>
            <a:prstDash val="dash"/>
            <a:round/>
            <a:headEnd type="none" w="med" len="med"/>
            <a:tailEnd type="triangle" w="med" len="med"/>
          </a:ln>
        </p:spPr>
      </p:cxnSp>
      <p:cxnSp>
        <p:nvCxnSpPr>
          <p:cNvPr id="475" name="Google Shape;475;p47"/>
          <p:cNvCxnSpPr/>
          <p:nvPr/>
        </p:nvCxnSpPr>
        <p:spPr>
          <a:xfrm>
            <a:off x="2324217" y="5924151"/>
            <a:ext cx="2095200" cy="101200"/>
          </a:xfrm>
          <a:prstGeom prst="straightConnector1">
            <a:avLst/>
          </a:prstGeom>
          <a:noFill/>
          <a:ln w="9525" cap="flat" cmpd="sng">
            <a:solidFill>
              <a:srgbClr val="000000"/>
            </a:solidFill>
            <a:prstDash val="solid"/>
            <a:round/>
            <a:headEnd type="none" w="med" len="med"/>
            <a:tailEnd type="triangle" w="med" len="med"/>
          </a:ln>
        </p:spPr>
      </p:cxnSp>
      <p:sp>
        <p:nvSpPr>
          <p:cNvPr id="476" name="Google Shape;476;p47"/>
          <p:cNvSpPr/>
          <p:nvPr/>
        </p:nvSpPr>
        <p:spPr>
          <a:xfrm>
            <a:off x="2716233" y="6334467"/>
            <a:ext cx="1311200" cy="492800"/>
          </a:xfrm>
          <a:prstGeom prst="roundRect">
            <a:avLst>
              <a:gd name="adj" fmla="val 16667"/>
            </a:avLst>
          </a:prstGeom>
          <a:solidFill>
            <a:srgbClr val="9FC5E8"/>
          </a:solidFill>
          <a:ln>
            <a:noFill/>
          </a:ln>
        </p:spPr>
        <p:txBody>
          <a:bodyPr spcFirstLastPara="1" wrap="square" lIns="121900" tIns="121900" rIns="121900" bIns="121900" anchor="ctr" anchorCtr="0">
            <a:noAutofit/>
          </a:bodyPr>
          <a:lstStyle/>
          <a:p>
            <a:pPr algn="ctr"/>
            <a:r>
              <a:rPr lang="en" sz="2400"/>
              <a:t>Vanilla</a:t>
            </a:r>
            <a:endParaRPr sz="2400"/>
          </a:p>
        </p:txBody>
      </p:sp>
      <p:sp>
        <p:nvSpPr>
          <p:cNvPr id="477" name="Google Shape;477;p47"/>
          <p:cNvSpPr/>
          <p:nvPr/>
        </p:nvSpPr>
        <p:spPr>
          <a:xfrm>
            <a:off x="8020600" y="6334467"/>
            <a:ext cx="1710200" cy="492800"/>
          </a:xfrm>
          <a:prstGeom prst="roundRect">
            <a:avLst>
              <a:gd name="adj" fmla="val 16667"/>
            </a:avLst>
          </a:prstGeom>
          <a:solidFill>
            <a:srgbClr val="9FC5E8"/>
          </a:solidFill>
          <a:ln>
            <a:noFill/>
          </a:ln>
        </p:spPr>
        <p:txBody>
          <a:bodyPr spcFirstLastPara="1" wrap="square" lIns="121900" tIns="121900" rIns="121900" bIns="121900" anchor="ctr" anchorCtr="0">
            <a:noAutofit/>
          </a:bodyPr>
          <a:lstStyle/>
          <a:p>
            <a:pPr algn="ctr"/>
            <a:r>
              <a:rPr lang="en" sz="2400" dirty="0"/>
              <a:t>Optimized</a:t>
            </a:r>
            <a:endParaRPr sz="2400" dirty="0"/>
          </a:p>
        </p:txBody>
      </p:sp>
      <p:cxnSp>
        <p:nvCxnSpPr>
          <p:cNvPr id="478" name="Google Shape;478;p47"/>
          <p:cNvCxnSpPr/>
          <p:nvPr/>
        </p:nvCxnSpPr>
        <p:spPr>
          <a:xfrm>
            <a:off x="7630984" y="5876284"/>
            <a:ext cx="2109200" cy="240000"/>
          </a:xfrm>
          <a:prstGeom prst="straightConnector1">
            <a:avLst/>
          </a:prstGeom>
          <a:noFill/>
          <a:ln w="9525" cap="flat" cmpd="sng">
            <a:solidFill>
              <a:srgbClr val="000000"/>
            </a:solidFill>
            <a:prstDash val="solid"/>
            <a:round/>
            <a:headEnd type="none" w="med" len="med"/>
            <a:tailEnd type="triangle" w="med" len="med"/>
          </a:ln>
        </p:spPr>
      </p:cxnSp>
      <p:cxnSp>
        <p:nvCxnSpPr>
          <p:cNvPr id="479" name="Google Shape;479;p47"/>
          <p:cNvCxnSpPr/>
          <p:nvPr/>
        </p:nvCxnSpPr>
        <p:spPr>
          <a:xfrm>
            <a:off x="2324217" y="4616417"/>
            <a:ext cx="2095200" cy="101200"/>
          </a:xfrm>
          <a:prstGeom prst="straightConnector1">
            <a:avLst/>
          </a:prstGeom>
          <a:noFill/>
          <a:ln w="9525" cap="flat" cmpd="sng">
            <a:solidFill>
              <a:srgbClr val="000000"/>
            </a:solidFill>
            <a:prstDash val="solid"/>
            <a:round/>
            <a:headEnd type="none" w="med" len="med"/>
            <a:tailEnd type="triangle" w="med" len="med"/>
          </a:ln>
        </p:spPr>
      </p:cxnSp>
      <p:sp>
        <p:nvSpPr>
          <p:cNvPr id="2" name="Slide Number Placeholder 1">
            <a:extLst>
              <a:ext uri="{FF2B5EF4-FFF2-40B4-BE49-F238E27FC236}">
                <a16:creationId xmlns:a16="http://schemas.microsoft.com/office/drawing/2014/main" id="{45501C9F-D79A-4631-B06F-6EB131EEBF06}"/>
              </a:ext>
            </a:extLst>
          </p:cNvPr>
          <p:cNvSpPr>
            <a:spLocks noGrp="1"/>
          </p:cNvSpPr>
          <p:nvPr>
            <p:ph type="sldNum" idx="12"/>
          </p:nvPr>
        </p:nvSpPr>
        <p:spPr/>
        <p:txBody>
          <a:bodyPr/>
          <a:lstStyle/>
          <a:p>
            <a:fld id="{00000000-1234-1234-1234-123412341234}" type="slidenum">
              <a:rPr lang="en" smtClean="0"/>
              <a:pPr/>
              <a:t>18</a:t>
            </a:fld>
            <a:endParaRPr lang="e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8"/>
          <p:cNvSpPr txBox="1">
            <a:spLocks noGrp="1"/>
          </p:cNvSpPr>
          <p:nvPr>
            <p:ph type="title"/>
          </p:nvPr>
        </p:nvSpPr>
        <p:spPr>
          <a:xfrm>
            <a:off x="838200" y="365123"/>
            <a:ext cx="10515600" cy="1325600"/>
          </a:xfrm>
          <a:prstGeom prst="rect">
            <a:avLst/>
          </a:prstGeom>
        </p:spPr>
        <p:txBody>
          <a:bodyPr spcFirstLastPara="1" vert="horz" wrap="square" lIns="45700" tIns="45700" rIns="45700" bIns="45700" rtlCol="0" anchor="ctr" anchorCtr="0">
            <a:noAutofit/>
          </a:bodyPr>
          <a:lstStyle/>
          <a:p>
            <a:r>
              <a:rPr lang="en" dirty="0"/>
              <a:t>Zero-copy RDMA </a:t>
            </a:r>
            <a:r>
              <a:rPr lang="en-US" dirty="0"/>
              <a:t>D</a:t>
            </a:r>
            <a:r>
              <a:rPr lang="en" dirty="0"/>
              <a:t>ata Path</a:t>
            </a:r>
            <a:endParaRPr dirty="0"/>
          </a:p>
        </p:txBody>
      </p:sp>
      <p:sp>
        <p:nvSpPr>
          <p:cNvPr id="485" name="Google Shape;485;p48"/>
          <p:cNvSpPr txBox="1">
            <a:spLocks noGrp="1"/>
          </p:cNvSpPr>
          <p:nvPr>
            <p:ph type="body" idx="1"/>
          </p:nvPr>
        </p:nvSpPr>
        <p:spPr>
          <a:xfrm>
            <a:off x="838200" y="1619533"/>
            <a:ext cx="10515600" cy="4307200"/>
          </a:xfrm>
          <a:prstGeom prst="rect">
            <a:avLst/>
          </a:prstGeom>
        </p:spPr>
        <p:txBody>
          <a:bodyPr spcFirstLastPara="1" vert="horz" wrap="square" lIns="45700" tIns="45700" rIns="45700" bIns="45700" rtlCol="0" anchor="t" anchorCtr="0">
            <a:noAutofit/>
          </a:bodyPr>
          <a:lstStyle/>
          <a:p>
            <a:r>
              <a:rPr lang="en" sz="3200" dirty="0"/>
              <a:t>There exists several memory copy ops on the data path</a:t>
            </a:r>
            <a:endParaRPr sz="3200" dirty="0"/>
          </a:p>
          <a:p>
            <a:pPr lvl="1" indent="-431789">
              <a:spcBef>
                <a:spcPts val="0"/>
              </a:spcBef>
              <a:buSzPts val="1500"/>
            </a:pPr>
            <a:r>
              <a:rPr lang="en" dirty="0"/>
              <a:t>Worker sends push requests to server, server cop</a:t>
            </a:r>
            <a:r>
              <a:rPr lang="en-US" dirty="0" err="1"/>
              <a:t>ies</a:t>
            </a:r>
            <a:r>
              <a:rPr lang="en" dirty="0"/>
              <a:t> the result to CPU buffer</a:t>
            </a:r>
            <a:endParaRPr dirty="0"/>
          </a:p>
          <a:p>
            <a:pPr lvl="1" indent="-431789">
              <a:spcBef>
                <a:spcPts val="0"/>
              </a:spcBef>
              <a:buSzPts val="1500"/>
            </a:pPr>
            <a:r>
              <a:rPr lang="en" dirty="0"/>
              <a:t>Server sends pull responses to worker, worker cop</a:t>
            </a:r>
            <a:r>
              <a:rPr lang="en-US" dirty="0" err="1"/>
              <a:t>ies</a:t>
            </a:r>
            <a:r>
              <a:rPr lang="en" dirty="0"/>
              <a:t> to CPU buffer</a:t>
            </a:r>
            <a:endParaRPr dirty="0"/>
          </a:p>
          <a:p>
            <a:pPr>
              <a:spcBef>
                <a:spcPts val="0"/>
              </a:spcBef>
            </a:pPr>
            <a:r>
              <a:rPr lang="en" sz="3200" dirty="0"/>
              <a:t>Memory copy decreases performance</a:t>
            </a:r>
            <a:endParaRPr sz="3200" dirty="0"/>
          </a:p>
          <a:p>
            <a:pPr lvl="1" indent="-431789">
              <a:spcBef>
                <a:spcPts val="0"/>
              </a:spcBef>
              <a:buSzPts val="1500"/>
            </a:pPr>
            <a:r>
              <a:rPr lang="en" dirty="0"/>
              <a:t>Single-threaded memcpy bandwidth: ~40Gbps</a:t>
            </a:r>
            <a:endParaRPr dirty="0"/>
          </a:p>
          <a:p>
            <a:pPr lvl="1" indent="-431789">
              <a:spcBef>
                <a:spcPts val="0"/>
              </a:spcBef>
              <a:buSzPts val="1500"/>
            </a:pPr>
            <a:r>
              <a:rPr lang="en" dirty="0"/>
              <a:t>Memcpy significantly decreases RDMA bandwidth utilization</a:t>
            </a:r>
            <a:endParaRPr sz="2800" dirty="0"/>
          </a:p>
          <a:p>
            <a:pPr>
              <a:spcBef>
                <a:spcPts val="0"/>
              </a:spcBef>
            </a:pPr>
            <a:r>
              <a:rPr lang="en" sz="3200" dirty="0"/>
              <a:t>We </a:t>
            </a:r>
            <a:r>
              <a:rPr lang="en-US" sz="3200" dirty="0"/>
              <a:t>re</a:t>
            </a:r>
            <a:r>
              <a:rPr lang="en" sz="3200" dirty="0"/>
              <a:t>move all memcpy on RDMA data-path, and achieve zero-copy communication</a:t>
            </a:r>
            <a:endParaRPr sz="2400" dirty="0"/>
          </a:p>
        </p:txBody>
      </p:sp>
      <p:sp>
        <p:nvSpPr>
          <p:cNvPr id="2" name="Slide Number Placeholder 1">
            <a:extLst>
              <a:ext uri="{FF2B5EF4-FFF2-40B4-BE49-F238E27FC236}">
                <a16:creationId xmlns:a16="http://schemas.microsoft.com/office/drawing/2014/main" id="{A317C849-2B18-4A7C-AE47-42F2CA5E1A2E}"/>
              </a:ext>
            </a:extLst>
          </p:cNvPr>
          <p:cNvSpPr>
            <a:spLocks noGrp="1"/>
          </p:cNvSpPr>
          <p:nvPr>
            <p:ph type="sldNum" idx="12"/>
          </p:nvPr>
        </p:nvSpPr>
        <p:spPr/>
        <p:txBody>
          <a:bodyPr/>
          <a:lstStyle/>
          <a:p>
            <a:fld id="{00000000-1234-1234-1234-123412341234}" type="slidenum">
              <a:rPr lang="en" smtClean="0"/>
              <a:pPr/>
              <a:t>19</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E594-7DDD-462E-967B-4ED27358668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6A9C3EF-4D9D-4FAB-B420-EBE69CDCEC47}"/>
              </a:ext>
            </a:extLst>
          </p:cNvPr>
          <p:cNvSpPr>
            <a:spLocks noGrp="1"/>
          </p:cNvSpPr>
          <p:nvPr>
            <p:ph idx="1"/>
          </p:nvPr>
        </p:nvSpPr>
        <p:spPr/>
        <p:txBody>
          <a:bodyPr/>
          <a:lstStyle/>
          <a:p>
            <a:r>
              <a:rPr lang="en-US" dirty="0"/>
              <a:t>DNN Background</a:t>
            </a:r>
          </a:p>
          <a:p>
            <a:r>
              <a:rPr lang="en-US" altLang="zh-CN" dirty="0"/>
              <a:t>Systematic</a:t>
            </a:r>
            <a:r>
              <a:rPr lang="zh-CN" altLang="en-US" dirty="0"/>
              <a:t> </a:t>
            </a:r>
            <a:r>
              <a:rPr lang="en-US" altLang="zh-CN" dirty="0"/>
              <a:t>Communication</a:t>
            </a:r>
            <a:r>
              <a:rPr lang="zh-CN" altLang="en-US" dirty="0"/>
              <a:t> </a:t>
            </a:r>
            <a:r>
              <a:rPr lang="en-US" altLang="zh-CN" dirty="0"/>
              <a:t>Acceleration</a:t>
            </a:r>
          </a:p>
          <a:p>
            <a:pPr lvl="1"/>
            <a:r>
              <a:rPr lang="en-US" altLang="zh-CN" dirty="0"/>
              <a:t>High-speed</a:t>
            </a:r>
            <a:r>
              <a:rPr lang="zh-CN" altLang="en-US" dirty="0"/>
              <a:t> </a:t>
            </a:r>
            <a:r>
              <a:rPr lang="en-US" altLang="zh-CN" dirty="0"/>
              <a:t>communication</a:t>
            </a:r>
            <a:r>
              <a:rPr lang="zh-CN" altLang="en-US" dirty="0"/>
              <a:t> </a:t>
            </a:r>
            <a:r>
              <a:rPr lang="en-US" altLang="zh-CN" dirty="0"/>
              <a:t>transport:</a:t>
            </a:r>
            <a:r>
              <a:rPr lang="zh-CN" altLang="en-US" dirty="0"/>
              <a:t> </a:t>
            </a:r>
            <a:r>
              <a:rPr lang="en-US" altLang="zh-CN" i="1" dirty="0">
                <a:solidFill>
                  <a:srgbClr val="7030A0"/>
                </a:solidFill>
              </a:rPr>
              <a:t>RDMA</a:t>
            </a:r>
          </a:p>
          <a:p>
            <a:pPr lvl="1"/>
            <a:r>
              <a:rPr lang="en-US" altLang="zh-CN" dirty="0"/>
              <a:t>Hiding</a:t>
            </a:r>
            <a:r>
              <a:rPr lang="zh-CN" altLang="en-US" dirty="0"/>
              <a:t> </a:t>
            </a:r>
            <a:r>
              <a:rPr lang="en-US" altLang="zh-CN" dirty="0"/>
              <a:t>communication</a:t>
            </a:r>
            <a:r>
              <a:rPr lang="zh-CN" altLang="en-US" dirty="0"/>
              <a:t> </a:t>
            </a:r>
            <a:r>
              <a:rPr lang="en-US" altLang="zh-CN" dirty="0"/>
              <a:t>time:</a:t>
            </a:r>
            <a:r>
              <a:rPr lang="zh-CN" altLang="en-US" dirty="0"/>
              <a:t> </a:t>
            </a:r>
            <a:r>
              <a:rPr lang="en-US" altLang="zh-CN" i="1" dirty="0" err="1">
                <a:solidFill>
                  <a:srgbClr val="7030A0"/>
                </a:solidFill>
              </a:rPr>
              <a:t>ByteScheduler</a:t>
            </a:r>
            <a:endParaRPr lang="en-US" altLang="zh-CN" i="1" dirty="0">
              <a:solidFill>
                <a:srgbClr val="7030A0"/>
              </a:solidFill>
            </a:endParaRPr>
          </a:p>
          <a:p>
            <a:pPr lvl="1"/>
            <a:r>
              <a:rPr lang="en-US" altLang="zh-CN" dirty="0"/>
              <a:t>Increasing</a:t>
            </a:r>
            <a:r>
              <a:rPr lang="zh-CN" altLang="en-US" dirty="0"/>
              <a:t> </a:t>
            </a:r>
            <a:r>
              <a:rPr lang="en-US" altLang="zh-CN" dirty="0"/>
              <a:t>network</a:t>
            </a:r>
            <a:r>
              <a:rPr lang="zh-CN" altLang="en-US" dirty="0"/>
              <a:t> </a:t>
            </a:r>
            <a:r>
              <a:rPr lang="en-US" altLang="zh-CN" dirty="0"/>
              <a:t>capacity:</a:t>
            </a:r>
            <a:r>
              <a:rPr lang="zh-CN" altLang="en-US" dirty="0"/>
              <a:t> </a:t>
            </a:r>
            <a:r>
              <a:rPr lang="en-US" altLang="zh-CN" i="1" dirty="0" err="1">
                <a:solidFill>
                  <a:srgbClr val="7030A0"/>
                </a:solidFill>
              </a:rPr>
              <a:t>BytePS</a:t>
            </a:r>
            <a:endParaRPr lang="en-US" altLang="zh-CN" i="1" dirty="0">
              <a:solidFill>
                <a:srgbClr val="7030A0"/>
              </a:solidFill>
            </a:endParaRPr>
          </a:p>
          <a:p>
            <a:r>
              <a:rPr lang="en-US" altLang="zh-CN" dirty="0"/>
              <a:t>Discussion</a:t>
            </a:r>
            <a:endParaRPr lang="en-US" dirty="0"/>
          </a:p>
        </p:txBody>
      </p:sp>
      <p:sp>
        <p:nvSpPr>
          <p:cNvPr id="4" name="Slide Number Placeholder 3">
            <a:extLst>
              <a:ext uri="{FF2B5EF4-FFF2-40B4-BE49-F238E27FC236}">
                <a16:creationId xmlns:a16="http://schemas.microsoft.com/office/drawing/2014/main" id="{30E39BB9-B125-4FFC-9DDF-5B4A754CA4C6}"/>
              </a:ext>
            </a:extLst>
          </p:cNvPr>
          <p:cNvSpPr>
            <a:spLocks noGrp="1"/>
          </p:cNvSpPr>
          <p:nvPr>
            <p:ph type="sldNum" sz="quarter" idx="12"/>
          </p:nvPr>
        </p:nvSpPr>
        <p:spPr/>
        <p:txBody>
          <a:bodyPr/>
          <a:lstStyle/>
          <a:p>
            <a:fld id="{034E60B9-CED6-4F27-B6DE-101620AFFE53}" type="slidenum">
              <a:rPr lang="en-US" smtClean="0"/>
              <a:t>2</a:t>
            </a:fld>
            <a:endParaRPr lang="en-US"/>
          </a:p>
        </p:txBody>
      </p:sp>
    </p:spTree>
    <p:extLst>
      <p:ext uri="{BB962C8B-B14F-4D97-AF65-F5344CB8AC3E}">
        <p14:creationId xmlns:p14="http://schemas.microsoft.com/office/powerpoint/2010/main" val="408383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3AD6AE-4366-8146-96E1-DF9E4441AEC7}"/>
              </a:ext>
            </a:extLst>
          </p:cNvPr>
          <p:cNvSpPr>
            <a:spLocks noGrp="1"/>
          </p:cNvSpPr>
          <p:nvPr>
            <p:ph type="title"/>
          </p:nvPr>
        </p:nvSpPr>
        <p:spPr/>
        <p:txBody>
          <a:bodyPr/>
          <a:lstStyle/>
          <a:p>
            <a:r>
              <a:rPr kumimoji="1" lang="en-US" altLang="zh-CN" dirty="0"/>
              <a:t>Address the Slow-Receiver Symptom</a:t>
            </a:r>
            <a:endParaRPr kumimoji="1" lang="zh-CN" altLang="en-US" dirty="0"/>
          </a:p>
        </p:txBody>
      </p:sp>
      <p:sp>
        <p:nvSpPr>
          <p:cNvPr id="3" name="内容占位符 2">
            <a:extLst>
              <a:ext uri="{FF2B5EF4-FFF2-40B4-BE49-F238E27FC236}">
                <a16:creationId xmlns:a16="http://schemas.microsoft.com/office/drawing/2014/main" id="{716A1910-1A96-7843-AF41-7759009FA076}"/>
              </a:ext>
            </a:extLst>
          </p:cNvPr>
          <p:cNvSpPr>
            <a:spLocks noGrp="1"/>
          </p:cNvSpPr>
          <p:nvPr>
            <p:ph idx="1"/>
          </p:nvPr>
        </p:nvSpPr>
        <p:spPr>
          <a:xfrm>
            <a:off x="838200" y="1439187"/>
            <a:ext cx="10515600" cy="879820"/>
          </a:xfrm>
        </p:spPr>
        <p:txBody>
          <a:bodyPr/>
          <a:lstStyle/>
          <a:p>
            <a:pPr marL="0" indent="0">
              <a:buNone/>
            </a:pPr>
            <a:r>
              <a:rPr kumimoji="1" lang="en" altLang="zh-CN" dirty="0"/>
              <a:t>Problem 1: RDMA loopback traffic creates internal incast</a:t>
            </a:r>
          </a:p>
        </p:txBody>
      </p:sp>
      <p:pic>
        <p:nvPicPr>
          <p:cNvPr id="4" name="图片 3">
            <a:extLst>
              <a:ext uri="{FF2B5EF4-FFF2-40B4-BE49-F238E27FC236}">
                <a16:creationId xmlns:a16="http://schemas.microsoft.com/office/drawing/2014/main" id="{C3318BD5-8447-5840-8A88-C038E8B0522B}"/>
              </a:ext>
            </a:extLst>
          </p:cNvPr>
          <p:cNvPicPr>
            <a:picLocks noChangeAspect="1"/>
          </p:cNvPicPr>
          <p:nvPr/>
        </p:nvPicPr>
        <p:blipFill>
          <a:blip r:embed="rId3"/>
          <a:stretch>
            <a:fillRect/>
          </a:stretch>
        </p:blipFill>
        <p:spPr>
          <a:xfrm>
            <a:off x="4047744" y="2608876"/>
            <a:ext cx="1548384" cy="930852"/>
          </a:xfrm>
          <a:prstGeom prst="rect">
            <a:avLst/>
          </a:prstGeom>
        </p:spPr>
      </p:pic>
      <p:sp>
        <p:nvSpPr>
          <p:cNvPr id="5" name="圆角矩形 4">
            <a:extLst>
              <a:ext uri="{FF2B5EF4-FFF2-40B4-BE49-F238E27FC236}">
                <a16:creationId xmlns:a16="http://schemas.microsoft.com/office/drawing/2014/main" id="{6099E3E0-4D0C-4C46-A693-71CD620D65F2}"/>
              </a:ext>
            </a:extLst>
          </p:cNvPr>
          <p:cNvSpPr/>
          <p:nvPr/>
        </p:nvSpPr>
        <p:spPr>
          <a:xfrm>
            <a:off x="6208776" y="2813698"/>
            <a:ext cx="1197864" cy="52120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Calibri" panose="020F0502020204030204" pitchFamily="34" charset="0"/>
                <a:cs typeface="Calibri" panose="020F0502020204030204" pitchFamily="34" charset="0"/>
              </a:rPr>
              <a:t>Memory</a:t>
            </a:r>
            <a:endParaRPr kumimoji="1" lang="zh-CN" altLang="en-US" dirty="0">
              <a:solidFill>
                <a:schemeClr val="tx1"/>
              </a:solidFill>
              <a:latin typeface="Calibri" panose="020F0502020204030204" pitchFamily="34" charset="0"/>
              <a:cs typeface="Calibri" panose="020F0502020204030204" pitchFamily="34" charset="0"/>
            </a:endParaRPr>
          </a:p>
        </p:txBody>
      </p:sp>
      <p:cxnSp>
        <p:nvCxnSpPr>
          <p:cNvPr id="7" name="直线箭头连接符 6">
            <a:extLst>
              <a:ext uri="{FF2B5EF4-FFF2-40B4-BE49-F238E27FC236}">
                <a16:creationId xmlns:a16="http://schemas.microsoft.com/office/drawing/2014/main" id="{66070FAC-5C1F-C443-B86B-1EA3CEF99F8B}"/>
              </a:ext>
            </a:extLst>
          </p:cNvPr>
          <p:cNvCxnSpPr>
            <a:stCxn id="4" idx="3"/>
            <a:endCxn id="5" idx="1"/>
          </p:cNvCxnSpPr>
          <p:nvPr/>
        </p:nvCxnSpPr>
        <p:spPr>
          <a:xfrm>
            <a:off x="5596128" y="3074302"/>
            <a:ext cx="6126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肘形连接符 8">
            <a:extLst>
              <a:ext uri="{FF2B5EF4-FFF2-40B4-BE49-F238E27FC236}">
                <a16:creationId xmlns:a16="http://schemas.microsoft.com/office/drawing/2014/main" id="{F576A0D8-1E86-3C4E-8AFA-3335239EE2F5}"/>
              </a:ext>
            </a:extLst>
          </p:cNvPr>
          <p:cNvCxnSpPr>
            <a:cxnSpLocks/>
          </p:cNvCxnSpPr>
          <p:nvPr/>
        </p:nvCxnSpPr>
        <p:spPr>
          <a:xfrm rot="16200000" flipH="1" flipV="1">
            <a:off x="4199079" y="2347364"/>
            <a:ext cx="465426" cy="774192"/>
          </a:xfrm>
          <a:prstGeom prst="bentConnector4">
            <a:avLst>
              <a:gd name="adj1" fmla="val 0"/>
              <a:gd name="adj2" fmla="val 12952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肘形连接符 9">
            <a:extLst>
              <a:ext uri="{FF2B5EF4-FFF2-40B4-BE49-F238E27FC236}">
                <a16:creationId xmlns:a16="http://schemas.microsoft.com/office/drawing/2014/main" id="{614F3E57-2D2C-D644-8738-C4B03521ADA3}"/>
              </a:ext>
            </a:extLst>
          </p:cNvPr>
          <p:cNvCxnSpPr>
            <a:cxnSpLocks/>
            <a:endCxn id="4" idx="1"/>
          </p:cNvCxnSpPr>
          <p:nvPr/>
        </p:nvCxnSpPr>
        <p:spPr>
          <a:xfrm flipV="1">
            <a:off x="3538728" y="3074302"/>
            <a:ext cx="509016" cy="36484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FCF08078-C52D-CE4F-ABE5-22E25D55743F}"/>
              </a:ext>
            </a:extLst>
          </p:cNvPr>
          <p:cNvSpPr txBox="1"/>
          <p:nvPr/>
        </p:nvSpPr>
        <p:spPr>
          <a:xfrm>
            <a:off x="3769564" y="2225711"/>
            <a:ext cx="1228344" cy="369332"/>
          </a:xfrm>
          <a:prstGeom prst="rect">
            <a:avLst/>
          </a:prstGeom>
          <a:noFill/>
          <a:ln>
            <a:noFill/>
          </a:ln>
        </p:spPr>
        <p:txBody>
          <a:bodyPr wrap="square" rtlCol="0">
            <a:spAutoFit/>
          </a:bodyPr>
          <a:lstStyle/>
          <a:p>
            <a:r>
              <a:rPr kumimoji="1" lang="en-US" altLang="zh-CN" i="1" dirty="0">
                <a:latin typeface="Calibri" panose="020F0502020204030204" pitchFamily="34" charset="0"/>
                <a:cs typeface="Calibri" panose="020F0502020204030204" pitchFamily="34" charset="0"/>
              </a:rPr>
              <a:t>Loopback</a:t>
            </a:r>
          </a:p>
        </p:txBody>
      </p:sp>
      <p:sp>
        <p:nvSpPr>
          <p:cNvPr id="14" name="文本框 13">
            <a:extLst>
              <a:ext uri="{FF2B5EF4-FFF2-40B4-BE49-F238E27FC236}">
                <a16:creationId xmlns:a16="http://schemas.microsoft.com/office/drawing/2014/main" id="{22877781-5D06-044B-A81D-DAF4C33E99A9}"/>
              </a:ext>
            </a:extLst>
          </p:cNvPr>
          <p:cNvSpPr txBox="1"/>
          <p:nvPr/>
        </p:nvSpPr>
        <p:spPr>
          <a:xfrm>
            <a:off x="3468599" y="3396141"/>
            <a:ext cx="481534" cy="369332"/>
          </a:xfrm>
          <a:prstGeom prst="rect">
            <a:avLst/>
          </a:prstGeom>
          <a:noFill/>
          <a:ln>
            <a:noFill/>
          </a:ln>
        </p:spPr>
        <p:txBody>
          <a:bodyPr wrap="square" rtlCol="0">
            <a:spAutoFit/>
          </a:bodyPr>
          <a:lstStyle/>
          <a:p>
            <a:r>
              <a:rPr kumimoji="1" lang="en-US" altLang="zh-CN" i="1" dirty="0">
                <a:latin typeface="Calibri" panose="020F0502020204030204" pitchFamily="34" charset="0"/>
                <a:cs typeface="Calibri" panose="020F0502020204030204" pitchFamily="34" charset="0"/>
              </a:rPr>
              <a:t>RX</a:t>
            </a:r>
          </a:p>
        </p:txBody>
      </p:sp>
      <p:sp>
        <p:nvSpPr>
          <p:cNvPr id="15" name="圆角矩形标注 14">
            <a:extLst>
              <a:ext uri="{FF2B5EF4-FFF2-40B4-BE49-F238E27FC236}">
                <a16:creationId xmlns:a16="http://schemas.microsoft.com/office/drawing/2014/main" id="{E30436A0-49A2-374F-9945-5421360A8CB0}"/>
              </a:ext>
            </a:extLst>
          </p:cNvPr>
          <p:cNvSpPr/>
          <p:nvPr/>
        </p:nvSpPr>
        <p:spPr>
          <a:xfrm>
            <a:off x="8502396" y="2542950"/>
            <a:ext cx="1536192" cy="521208"/>
          </a:xfrm>
          <a:prstGeom prst="wedgeRoundRectCallout">
            <a:avLst>
              <a:gd name="adj1" fmla="val -87074"/>
              <a:gd name="adj2" fmla="val 44387"/>
              <a:gd name="adj3" fmla="val 1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Calibri" panose="020F0502020204030204" pitchFamily="34" charset="0"/>
                <a:cs typeface="Calibri" panose="020F0502020204030204" pitchFamily="34" charset="0"/>
              </a:rPr>
              <a:t>2:1 incast!</a:t>
            </a:r>
            <a:endParaRPr kumimoji="1" lang="zh-CN" altLang="en-US" dirty="0">
              <a:solidFill>
                <a:schemeClr val="tx1"/>
              </a:solidFill>
              <a:latin typeface="Calibri" panose="020F0502020204030204" pitchFamily="34" charset="0"/>
              <a:cs typeface="Calibri" panose="020F0502020204030204" pitchFamily="34" charset="0"/>
            </a:endParaRPr>
          </a:p>
        </p:txBody>
      </p:sp>
      <p:grpSp>
        <p:nvGrpSpPr>
          <p:cNvPr id="19" name="组合 18">
            <a:extLst>
              <a:ext uri="{FF2B5EF4-FFF2-40B4-BE49-F238E27FC236}">
                <a16:creationId xmlns:a16="http://schemas.microsoft.com/office/drawing/2014/main" id="{18F66966-2044-A845-BB9A-EADBDF59CC71}"/>
              </a:ext>
            </a:extLst>
          </p:cNvPr>
          <p:cNvGrpSpPr/>
          <p:nvPr/>
        </p:nvGrpSpPr>
        <p:grpSpPr>
          <a:xfrm>
            <a:off x="3865676" y="2273459"/>
            <a:ext cx="928141" cy="371168"/>
            <a:chOff x="3305531" y="2310699"/>
            <a:chExt cx="928141" cy="371168"/>
          </a:xfrm>
        </p:grpSpPr>
        <p:cxnSp>
          <p:nvCxnSpPr>
            <p:cNvPr id="17" name="直线连接符 16">
              <a:extLst>
                <a:ext uri="{FF2B5EF4-FFF2-40B4-BE49-F238E27FC236}">
                  <a16:creationId xmlns:a16="http://schemas.microsoft.com/office/drawing/2014/main" id="{F97FD5D8-851E-AA43-8721-35696B2274C9}"/>
                </a:ext>
              </a:extLst>
            </p:cNvPr>
            <p:cNvCxnSpPr/>
            <p:nvPr/>
          </p:nvCxnSpPr>
          <p:spPr>
            <a:xfrm>
              <a:off x="3319272" y="2312535"/>
              <a:ext cx="914400" cy="3693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线连接符 17">
              <a:extLst>
                <a:ext uri="{FF2B5EF4-FFF2-40B4-BE49-F238E27FC236}">
                  <a16:creationId xmlns:a16="http://schemas.microsoft.com/office/drawing/2014/main" id="{213FCFDD-7DF2-9D46-8D3E-522A8B06128A}"/>
                </a:ext>
              </a:extLst>
            </p:cNvPr>
            <p:cNvCxnSpPr>
              <a:cxnSpLocks/>
            </p:cNvCxnSpPr>
            <p:nvPr/>
          </p:nvCxnSpPr>
          <p:spPr>
            <a:xfrm flipV="1">
              <a:off x="3305531" y="2310699"/>
              <a:ext cx="914400" cy="3693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文本框 19">
            <a:extLst>
              <a:ext uri="{FF2B5EF4-FFF2-40B4-BE49-F238E27FC236}">
                <a16:creationId xmlns:a16="http://schemas.microsoft.com/office/drawing/2014/main" id="{973313BB-FF60-7849-BE97-A991DC4EE613}"/>
              </a:ext>
            </a:extLst>
          </p:cNvPr>
          <p:cNvSpPr txBox="1"/>
          <p:nvPr/>
        </p:nvSpPr>
        <p:spPr>
          <a:xfrm>
            <a:off x="385546" y="2320843"/>
            <a:ext cx="2691385" cy="646331"/>
          </a:xfrm>
          <a:prstGeom prst="rect">
            <a:avLst/>
          </a:prstGeom>
          <a:noFill/>
          <a:ln>
            <a:solidFill>
              <a:srgbClr val="FF0000"/>
            </a:solidFill>
          </a:ln>
        </p:spPr>
        <p:txBody>
          <a:bodyPr wrap="square" rtlCol="0">
            <a:spAutoFit/>
          </a:bodyPr>
          <a:lstStyle/>
          <a:p>
            <a:pPr algn="ctr"/>
            <a:r>
              <a:rPr kumimoji="1" lang="en-US" altLang="zh-CN" i="1" dirty="0">
                <a:solidFill>
                  <a:srgbClr val="FF0000"/>
                </a:solidFill>
                <a:latin typeface="Calibri" panose="020F0502020204030204" pitchFamily="34" charset="0"/>
                <a:cs typeface="Calibri" panose="020F0502020204030204" pitchFamily="34" charset="0"/>
              </a:rPr>
              <a:t>Use shared memory to eliminate loopback traffic </a:t>
            </a:r>
          </a:p>
        </p:txBody>
      </p:sp>
      <p:sp>
        <p:nvSpPr>
          <p:cNvPr id="21" name="内容占位符 2">
            <a:extLst>
              <a:ext uri="{FF2B5EF4-FFF2-40B4-BE49-F238E27FC236}">
                <a16:creationId xmlns:a16="http://schemas.microsoft.com/office/drawing/2014/main" id="{5F76133F-7F7E-5B4C-B0D7-3CB9C3729994}"/>
              </a:ext>
            </a:extLst>
          </p:cNvPr>
          <p:cNvSpPr txBox="1">
            <a:spLocks/>
          </p:cNvSpPr>
          <p:nvPr/>
        </p:nvSpPr>
        <p:spPr>
          <a:xfrm>
            <a:off x="838200" y="3722469"/>
            <a:ext cx="10515600" cy="1361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SimSun" panose="02010600030101010101" pitchFamily="2" charset="-122"/>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SimSun" panose="02010600030101010101" pitchFamily="2" charset="-122"/>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SimSun" panose="02010600030101010101" pitchFamily="2" charset="-122"/>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SimSun" panose="02010600030101010101" pitchFamily="2" charset="-122"/>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SimSun" panose="02010600030101010101" pitchFamily="2"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en" altLang="zh-CN" dirty="0"/>
              <a:t>Problem 2: the DMA write can be slow</a:t>
            </a:r>
          </a:p>
          <a:p>
            <a:pPr lvl="1"/>
            <a:r>
              <a:rPr kumimoji="1" lang="en-US" altLang="zh-CN" dirty="0"/>
              <a:t>Use </a:t>
            </a:r>
            <a:r>
              <a:rPr kumimoji="1" lang="en-US" altLang="zh-CN" i="1" dirty="0"/>
              <a:t>page-aligned</a:t>
            </a:r>
            <a:r>
              <a:rPr kumimoji="1" lang="en-US" altLang="zh-CN" dirty="0"/>
              <a:t> buffers to reduce the # pages to be written</a:t>
            </a:r>
          </a:p>
        </p:txBody>
      </p:sp>
      <p:sp>
        <p:nvSpPr>
          <p:cNvPr id="22" name="内容占位符 2">
            <a:extLst>
              <a:ext uri="{FF2B5EF4-FFF2-40B4-BE49-F238E27FC236}">
                <a16:creationId xmlns:a16="http://schemas.microsoft.com/office/drawing/2014/main" id="{75CC064D-AF2E-0949-85D7-205054438858}"/>
              </a:ext>
            </a:extLst>
          </p:cNvPr>
          <p:cNvSpPr txBox="1">
            <a:spLocks/>
          </p:cNvSpPr>
          <p:nvPr/>
        </p:nvSpPr>
        <p:spPr>
          <a:xfrm>
            <a:off x="838200" y="5038940"/>
            <a:ext cx="10515600" cy="1361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SimSun" panose="02010600030101010101" pitchFamily="2" charset="-122"/>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SimSun" panose="02010600030101010101" pitchFamily="2" charset="-122"/>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SimSun" panose="02010600030101010101" pitchFamily="2" charset="-122"/>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SimSun" panose="02010600030101010101" pitchFamily="2" charset="-122"/>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SimSun" panose="02010600030101010101" pitchFamily="2"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en" altLang="zh-CN" dirty="0"/>
              <a:t>Problem 3: the RX can be impacted by the concurrent TX (not duplex)</a:t>
            </a:r>
          </a:p>
          <a:p>
            <a:pPr lvl="1"/>
            <a:r>
              <a:rPr kumimoji="1" lang="en-US" altLang="zh-CN" dirty="0"/>
              <a:t>Without TX, the RX works well; With TX, the RX cannot reach line rate</a:t>
            </a:r>
          </a:p>
          <a:p>
            <a:pPr lvl="1"/>
            <a:r>
              <a:rPr kumimoji="1" lang="en-US" altLang="zh-CN" dirty="0"/>
              <a:t>Use </a:t>
            </a:r>
            <a:r>
              <a:rPr kumimoji="1" lang="en-US" altLang="zh-CN" i="1" dirty="0"/>
              <a:t>page-aligned</a:t>
            </a:r>
            <a:r>
              <a:rPr kumimoji="1" lang="en-US" altLang="zh-CN" dirty="0"/>
              <a:t> sending buffers and enforce only one </a:t>
            </a:r>
            <a:r>
              <a:rPr kumimoji="1" lang="en-US" altLang="zh-CN" i="1" dirty="0"/>
              <a:t>SGE</a:t>
            </a:r>
            <a:r>
              <a:rPr kumimoji="1" lang="en-US" altLang="zh-CN" dirty="0"/>
              <a:t> per RDMA write</a:t>
            </a:r>
          </a:p>
        </p:txBody>
      </p:sp>
      <p:sp>
        <p:nvSpPr>
          <p:cNvPr id="6" name="灯片编号占位符 5">
            <a:extLst>
              <a:ext uri="{FF2B5EF4-FFF2-40B4-BE49-F238E27FC236}">
                <a16:creationId xmlns:a16="http://schemas.microsoft.com/office/drawing/2014/main" id="{091730E3-889B-C947-9B2F-9CE55EC70AA2}"/>
              </a:ext>
            </a:extLst>
          </p:cNvPr>
          <p:cNvSpPr>
            <a:spLocks noGrp="1"/>
          </p:cNvSpPr>
          <p:nvPr>
            <p:ph type="sldNum" sz="quarter" idx="12"/>
          </p:nvPr>
        </p:nvSpPr>
        <p:spPr/>
        <p:txBody>
          <a:bodyPr/>
          <a:lstStyle/>
          <a:p>
            <a:fld id="{72A019E8-157D-E646-9D51-7F5EA68D0F32}" type="slidenum">
              <a:rPr kumimoji="1" lang="zh-CN" altLang="en-US" smtClean="0"/>
              <a:t>20</a:t>
            </a:fld>
            <a:endParaRPr kumimoji="1" lang="zh-CN" altLang="en-US"/>
          </a:p>
        </p:txBody>
      </p:sp>
    </p:spTree>
    <p:extLst>
      <p:ext uri="{BB962C8B-B14F-4D97-AF65-F5344CB8AC3E}">
        <p14:creationId xmlns:p14="http://schemas.microsoft.com/office/powerpoint/2010/main" val="3109146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AE59-2EFE-A749-9A68-85D3CEC29AC5}"/>
              </a:ext>
            </a:extLst>
          </p:cNvPr>
          <p:cNvSpPr>
            <a:spLocks noGrp="1"/>
          </p:cNvSpPr>
          <p:nvPr>
            <p:ph type="title"/>
          </p:nvPr>
        </p:nvSpPr>
        <p:spPr/>
        <p:txBody>
          <a:bodyPr/>
          <a:lstStyle/>
          <a:p>
            <a:r>
              <a:rPr lang="en-US" altLang="zh-CN" dirty="0"/>
              <a:t>RDMA</a:t>
            </a:r>
            <a:r>
              <a:rPr lang="zh-CN" altLang="en-US" dirty="0"/>
              <a:t> </a:t>
            </a:r>
            <a:r>
              <a:rPr lang="en-US" altLang="zh-CN" dirty="0"/>
              <a:t>Next</a:t>
            </a:r>
            <a:r>
              <a:rPr lang="zh-CN" altLang="en-US" dirty="0"/>
              <a:t> </a:t>
            </a:r>
            <a:r>
              <a:rPr lang="en-US" altLang="zh-CN" dirty="0"/>
              <a:t>Steps</a:t>
            </a:r>
            <a:endParaRPr lang="en-US" dirty="0"/>
          </a:p>
        </p:txBody>
      </p:sp>
      <p:sp>
        <p:nvSpPr>
          <p:cNvPr id="3" name="Content Placeholder 2">
            <a:extLst>
              <a:ext uri="{FF2B5EF4-FFF2-40B4-BE49-F238E27FC236}">
                <a16:creationId xmlns:a16="http://schemas.microsoft.com/office/drawing/2014/main" id="{84EFD5DF-9B5F-0E43-B93D-A44D14A31A30}"/>
              </a:ext>
            </a:extLst>
          </p:cNvPr>
          <p:cNvSpPr>
            <a:spLocks noGrp="1"/>
          </p:cNvSpPr>
          <p:nvPr>
            <p:ph idx="1"/>
          </p:nvPr>
        </p:nvSpPr>
        <p:spPr/>
        <p:txBody>
          <a:bodyPr/>
          <a:lstStyle/>
          <a:p>
            <a:r>
              <a:rPr lang="en-US" altLang="zh-CN" dirty="0"/>
              <a:t>Cloud</a:t>
            </a:r>
            <a:r>
              <a:rPr lang="zh-CN" altLang="en-US" dirty="0"/>
              <a:t> </a:t>
            </a:r>
            <a:r>
              <a:rPr lang="en-US" altLang="zh-CN" dirty="0"/>
              <a:t>scale</a:t>
            </a:r>
            <a:r>
              <a:rPr lang="zh-CN" altLang="en-US" dirty="0"/>
              <a:t> </a:t>
            </a:r>
            <a:endParaRPr lang="en-US" altLang="zh-CN" dirty="0"/>
          </a:p>
          <a:p>
            <a:pPr lvl="1"/>
            <a:r>
              <a:rPr lang="en-US" altLang="zh-CN" dirty="0"/>
              <a:t>Lossy</a:t>
            </a:r>
            <a:r>
              <a:rPr lang="zh-CN" altLang="en-US" dirty="0"/>
              <a:t> </a:t>
            </a:r>
            <a:r>
              <a:rPr lang="en-US" altLang="zh-CN" dirty="0"/>
              <a:t>infrastructure</a:t>
            </a:r>
            <a:r>
              <a:rPr lang="zh-CN" altLang="en-US" dirty="0"/>
              <a:t> </a:t>
            </a:r>
            <a:endParaRPr lang="en-US" altLang="zh-CN" dirty="0"/>
          </a:p>
          <a:p>
            <a:pPr lvl="1"/>
            <a:r>
              <a:rPr lang="en-US" altLang="zh-CN" dirty="0"/>
              <a:t>Improved</a:t>
            </a:r>
            <a:r>
              <a:rPr lang="zh-CN" altLang="en-US" dirty="0"/>
              <a:t> </a:t>
            </a:r>
            <a:r>
              <a:rPr lang="en-US" altLang="zh-CN" dirty="0"/>
              <a:t>congestion</a:t>
            </a:r>
            <a:r>
              <a:rPr lang="zh-CN" altLang="en-US" dirty="0"/>
              <a:t> </a:t>
            </a:r>
            <a:r>
              <a:rPr lang="en-US" altLang="zh-CN" dirty="0"/>
              <a:t>control</a:t>
            </a:r>
            <a:r>
              <a:rPr lang="zh-CN" altLang="en-US" dirty="0"/>
              <a:t> </a:t>
            </a:r>
            <a:endParaRPr lang="en-US" altLang="zh-CN" dirty="0"/>
          </a:p>
          <a:p>
            <a:r>
              <a:rPr lang="en-US" altLang="zh-CN" dirty="0"/>
              <a:t>Easier</a:t>
            </a:r>
            <a:r>
              <a:rPr lang="zh-CN" altLang="en-US" dirty="0"/>
              <a:t> </a:t>
            </a:r>
            <a:r>
              <a:rPr lang="en-US" altLang="zh-CN" dirty="0"/>
              <a:t>to</a:t>
            </a:r>
            <a:r>
              <a:rPr lang="zh-CN" altLang="en-US" dirty="0"/>
              <a:t> </a:t>
            </a:r>
            <a:r>
              <a:rPr lang="en-US" altLang="zh-CN" dirty="0"/>
              <a:t>program</a:t>
            </a:r>
            <a:r>
              <a:rPr lang="zh-CN" altLang="en-US" dirty="0"/>
              <a:t> </a:t>
            </a:r>
            <a:endParaRPr lang="en-US" dirty="0"/>
          </a:p>
          <a:p>
            <a:r>
              <a:rPr lang="en-US" altLang="zh-CN" dirty="0"/>
              <a:t>Integrating</a:t>
            </a:r>
            <a:r>
              <a:rPr lang="zh-CN" altLang="en-US" dirty="0"/>
              <a:t> </a:t>
            </a:r>
            <a:r>
              <a:rPr lang="en-US" altLang="zh-CN" dirty="0"/>
              <a:t>with</a:t>
            </a:r>
            <a:r>
              <a:rPr lang="zh-CN" altLang="en-US" dirty="0"/>
              <a:t> </a:t>
            </a:r>
            <a:r>
              <a:rPr lang="en-US" altLang="zh-CN" dirty="0"/>
              <a:t>ML</a:t>
            </a:r>
            <a:r>
              <a:rPr lang="zh-CN" altLang="en-US" dirty="0"/>
              <a:t> </a:t>
            </a:r>
            <a:r>
              <a:rPr lang="en-US" altLang="zh-CN" dirty="0"/>
              <a:t>operators</a:t>
            </a:r>
            <a:r>
              <a:rPr lang="zh-CN" altLang="en-US" dirty="0"/>
              <a:t> </a:t>
            </a:r>
            <a:r>
              <a:rPr lang="en-US" altLang="zh-CN" dirty="0"/>
              <a:t>and</a:t>
            </a:r>
            <a:r>
              <a:rPr lang="zh-CN" altLang="en-US" dirty="0"/>
              <a:t> </a:t>
            </a:r>
            <a:r>
              <a:rPr lang="en-US" altLang="zh-CN" dirty="0"/>
              <a:t>hardware</a:t>
            </a:r>
          </a:p>
        </p:txBody>
      </p:sp>
      <p:sp>
        <p:nvSpPr>
          <p:cNvPr id="4" name="Slide Number Placeholder 3">
            <a:extLst>
              <a:ext uri="{FF2B5EF4-FFF2-40B4-BE49-F238E27FC236}">
                <a16:creationId xmlns:a16="http://schemas.microsoft.com/office/drawing/2014/main" id="{85EE37FD-A5C9-C14B-925D-95D425ED4FFF}"/>
              </a:ext>
            </a:extLst>
          </p:cNvPr>
          <p:cNvSpPr>
            <a:spLocks noGrp="1"/>
          </p:cNvSpPr>
          <p:nvPr>
            <p:ph type="sldNum" sz="quarter" idx="12"/>
          </p:nvPr>
        </p:nvSpPr>
        <p:spPr/>
        <p:txBody>
          <a:bodyPr/>
          <a:lstStyle/>
          <a:p>
            <a:fld id="{034E60B9-CED6-4F27-B6DE-101620AFFE53}" type="slidenum">
              <a:rPr lang="en-US" smtClean="0"/>
              <a:t>21</a:t>
            </a:fld>
            <a:endParaRPr lang="en-US"/>
          </a:p>
        </p:txBody>
      </p:sp>
    </p:spTree>
    <p:extLst>
      <p:ext uri="{BB962C8B-B14F-4D97-AF65-F5344CB8AC3E}">
        <p14:creationId xmlns:p14="http://schemas.microsoft.com/office/powerpoint/2010/main" val="2232198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20F3-0983-F242-BF20-A91835B82E8B}"/>
              </a:ext>
            </a:extLst>
          </p:cNvPr>
          <p:cNvSpPr>
            <a:spLocks noGrp="1"/>
          </p:cNvSpPr>
          <p:nvPr>
            <p:ph type="title"/>
          </p:nvPr>
        </p:nvSpPr>
        <p:spPr/>
        <p:txBody>
          <a:bodyPr/>
          <a:lstStyle/>
          <a:p>
            <a:r>
              <a:rPr lang="en-US" altLang="zh-CN" dirty="0"/>
              <a:t>Systematic</a:t>
            </a:r>
            <a:r>
              <a:rPr lang="zh-CN" altLang="en-US" dirty="0"/>
              <a:t> </a:t>
            </a:r>
            <a:r>
              <a:rPr lang="en-US" altLang="zh-CN" dirty="0"/>
              <a:t>Communication</a:t>
            </a:r>
            <a:r>
              <a:rPr lang="zh-CN" altLang="en-US" dirty="0"/>
              <a:t> </a:t>
            </a:r>
            <a:r>
              <a:rPr lang="en-US" altLang="zh-CN" dirty="0"/>
              <a:t>Acceleration</a:t>
            </a:r>
            <a:endParaRPr lang="en-US" dirty="0"/>
          </a:p>
        </p:txBody>
      </p:sp>
      <p:sp>
        <p:nvSpPr>
          <p:cNvPr id="3" name="Content Placeholder 2">
            <a:extLst>
              <a:ext uri="{FF2B5EF4-FFF2-40B4-BE49-F238E27FC236}">
                <a16:creationId xmlns:a16="http://schemas.microsoft.com/office/drawing/2014/main" id="{3445E51F-734B-894F-801A-21C12710AA94}"/>
              </a:ext>
            </a:extLst>
          </p:cNvPr>
          <p:cNvSpPr>
            <a:spLocks noGrp="1"/>
          </p:cNvSpPr>
          <p:nvPr>
            <p:ph idx="1"/>
          </p:nvPr>
        </p:nvSpPr>
        <p:spPr>
          <a:xfrm>
            <a:off x="838200" y="1825625"/>
            <a:ext cx="10515600" cy="4060825"/>
          </a:xfrm>
        </p:spPr>
        <p:txBody>
          <a:bodyPr/>
          <a:lstStyle/>
          <a:p>
            <a:r>
              <a:rPr lang="en-US" altLang="zh-CN" dirty="0"/>
              <a:t>High-speed</a:t>
            </a:r>
            <a:r>
              <a:rPr lang="zh-CN" altLang="en-US" dirty="0"/>
              <a:t> </a:t>
            </a:r>
            <a:r>
              <a:rPr lang="en-US" altLang="zh-CN" dirty="0"/>
              <a:t>communication</a:t>
            </a:r>
            <a:r>
              <a:rPr lang="zh-CN" altLang="en-US" dirty="0"/>
              <a:t> </a:t>
            </a:r>
            <a:r>
              <a:rPr lang="en-US" altLang="zh-CN" dirty="0"/>
              <a:t>transport:</a:t>
            </a:r>
            <a:r>
              <a:rPr lang="zh-CN" altLang="en-US" dirty="0"/>
              <a:t> </a:t>
            </a:r>
            <a:r>
              <a:rPr lang="en-US" altLang="zh-CN" i="1" dirty="0"/>
              <a:t>RDMA</a:t>
            </a:r>
          </a:p>
          <a:p>
            <a:r>
              <a:rPr lang="en-US" altLang="zh-CN" dirty="0"/>
              <a:t>Hide</a:t>
            </a:r>
            <a:r>
              <a:rPr lang="zh-CN" altLang="en-US" dirty="0"/>
              <a:t> </a:t>
            </a:r>
            <a:r>
              <a:rPr lang="en-US" altLang="zh-CN" dirty="0"/>
              <a:t>communication</a:t>
            </a:r>
            <a:r>
              <a:rPr lang="zh-CN" altLang="en-US" dirty="0"/>
              <a:t> </a:t>
            </a:r>
            <a:r>
              <a:rPr lang="en-US" altLang="zh-CN" dirty="0"/>
              <a:t>time:</a:t>
            </a:r>
            <a:r>
              <a:rPr lang="zh-CN" altLang="en-US" dirty="0"/>
              <a:t> </a:t>
            </a:r>
            <a:r>
              <a:rPr lang="en-US" altLang="zh-CN" b="1" u="sng" dirty="0" err="1">
                <a:solidFill>
                  <a:srgbClr val="7030A0"/>
                </a:solidFill>
              </a:rPr>
              <a:t>ByteScheduler</a:t>
            </a:r>
            <a:endParaRPr lang="en-US" altLang="zh-CN" b="1" u="sng" dirty="0">
              <a:solidFill>
                <a:srgbClr val="7030A0"/>
              </a:solidFill>
            </a:endParaRPr>
          </a:p>
          <a:p>
            <a:r>
              <a:rPr lang="en-US" altLang="zh-CN" dirty="0"/>
              <a:t>Increase</a:t>
            </a:r>
            <a:r>
              <a:rPr lang="zh-CN" altLang="en-US" dirty="0"/>
              <a:t> </a:t>
            </a:r>
            <a:r>
              <a:rPr lang="en-US" altLang="zh-CN" dirty="0"/>
              <a:t>network</a:t>
            </a:r>
            <a:r>
              <a:rPr lang="zh-CN" altLang="en-US" dirty="0"/>
              <a:t> </a:t>
            </a:r>
            <a:r>
              <a:rPr lang="en-US" altLang="zh-CN" dirty="0"/>
              <a:t>capacity:</a:t>
            </a:r>
            <a:r>
              <a:rPr lang="zh-CN" altLang="en-US" dirty="0"/>
              <a:t> </a:t>
            </a:r>
            <a:r>
              <a:rPr lang="en-US" altLang="zh-CN" i="1" dirty="0" err="1"/>
              <a:t>BytePS</a:t>
            </a:r>
            <a:endParaRPr lang="en-US" altLang="zh-CN" i="1" dirty="0"/>
          </a:p>
          <a:p>
            <a:endParaRPr lang="en-US" dirty="0"/>
          </a:p>
        </p:txBody>
      </p:sp>
      <p:sp>
        <p:nvSpPr>
          <p:cNvPr id="4" name="Slide Number Placeholder 3">
            <a:extLst>
              <a:ext uri="{FF2B5EF4-FFF2-40B4-BE49-F238E27FC236}">
                <a16:creationId xmlns:a16="http://schemas.microsoft.com/office/drawing/2014/main" id="{B5F630B2-EED3-BE4B-A90C-F49714896517}"/>
              </a:ext>
            </a:extLst>
          </p:cNvPr>
          <p:cNvSpPr>
            <a:spLocks noGrp="1"/>
          </p:cNvSpPr>
          <p:nvPr>
            <p:ph type="sldNum" sz="quarter" idx="12"/>
          </p:nvPr>
        </p:nvSpPr>
        <p:spPr/>
        <p:txBody>
          <a:bodyPr/>
          <a:lstStyle/>
          <a:p>
            <a:fld id="{034E60B9-CED6-4F27-B6DE-101620AFFE53}" type="slidenum">
              <a:rPr lang="en-US" smtClean="0"/>
              <a:t>22</a:t>
            </a:fld>
            <a:endParaRPr lang="en-US"/>
          </a:p>
        </p:txBody>
      </p:sp>
    </p:spTree>
    <p:extLst>
      <p:ext uri="{BB962C8B-B14F-4D97-AF65-F5344CB8AC3E}">
        <p14:creationId xmlns:p14="http://schemas.microsoft.com/office/powerpoint/2010/main" val="2745435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a:extLst>
              <a:ext uri="{FF2B5EF4-FFF2-40B4-BE49-F238E27FC236}">
                <a16:creationId xmlns:a16="http://schemas.microsoft.com/office/drawing/2014/main" id="{6C013F1E-CB75-C142-B47A-B89F9BB7D706}"/>
              </a:ext>
            </a:extLst>
          </p:cNvPr>
          <p:cNvPicPr>
            <a:picLocks noChangeAspect="1"/>
          </p:cNvPicPr>
          <p:nvPr/>
        </p:nvPicPr>
        <p:blipFill>
          <a:blip r:embed="rId3"/>
          <a:stretch>
            <a:fillRect/>
          </a:stretch>
        </p:blipFill>
        <p:spPr>
          <a:xfrm>
            <a:off x="1026695" y="1563494"/>
            <a:ext cx="9959381" cy="3815959"/>
          </a:xfrm>
          <a:prstGeom prst="rect">
            <a:avLst/>
          </a:prstGeom>
        </p:spPr>
      </p:pic>
      <p:sp>
        <p:nvSpPr>
          <p:cNvPr id="128" name="Google Shape;128;p29"/>
          <p:cNvSpPr txBox="1"/>
          <p:nvPr/>
        </p:nvSpPr>
        <p:spPr>
          <a:xfrm>
            <a:off x="426132" y="281832"/>
            <a:ext cx="11572163" cy="830997"/>
          </a:xfrm>
          <a:prstGeom prst="rect">
            <a:avLst/>
          </a:prstGeom>
          <a:noFill/>
          <a:ln>
            <a:noFill/>
          </a:ln>
        </p:spPr>
        <p:txBody>
          <a:bodyPr spcFirstLastPara="1" wrap="square" lIns="45700" tIns="45700" rIns="45700" bIns="45700" anchor="t" anchorCtr="0">
            <a:noAutofit/>
          </a:bodyPr>
          <a:lstStyle/>
          <a:p>
            <a:pPr>
              <a:buClr>
                <a:srgbClr val="7F7F7F"/>
              </a:buClr>
              <a:buSzPts val="1800"/>
            </a:pPr>
            <a:r>
              <a:rPr lang="en-US" sz="4400" dirty="0">
                <a:latin typeface="+mj-lt"/>
                <a:ea typeface="Arial"/>
                <a:cs typeface="Arial"/>
                <a:sym typeface="Arial"/>
              </a:rPr>
              <a:t>Dependency Graph</a:t>
            </a:r>
            <a:endParaRPr sz="4400" dirty="0">
              <a:latin typeface="+mj-lt"/>
            </a:endParaRPr>
          </a:p>
        </p:txBody>
      </p:sp>
      <p:sp>
        <p:nvSpPr>
          <p:cNvPr id="8" name="TextBox 7">
            <a:extLst>
              <a:ext uri="{FF2B5EF4-FFF2-40B4-BE49-F238E27FC236}">
                <a16:creationId xmlns:a16="http://schemas.microsoft.com/office/drawing/2014/main" id="{39857C61-EC8D-2C49-88CE-7768BBDCF958}"/>
              </a:ext>
            </a:extLst>
          </p:cNvPr>
          <p:cNvSpPr txBox="1"/>
          <p:nvPr/>
        </p:nvSpPr>
        <p:spPr>
          <a:xfrm>
            <a:off x="1008295" y="5006508"/>
            <a:ext cx="7399691" cy="1200329"/>
          </a:xfrm>
          <a:prstGeom prst="rect">
            <a:avLst/>
          </a:prstGeom>
          <a:noFill/>
        </p:spPr>
        <p:txBody>
          <a:bodyPr wrap="square" rtlCol="0">
            <a:spAutoFit/>
          </a:bodyPr>
          <a:lstStyle/>
          <a:p>
            <a:pPr marL="0" lvl="3">
              <a:buSzPts val="1800"/>
            </a:pPr>
            <a:r>
              <a:rPr lang="en-US" sz="2400" dirty="0">
                <a:latin typeface="Helvetica Neue"/>
                <a:ea typeface="Helvetica Neue"/>
                <a:cs typeface="Helvetica Neue"/>
                <a:sym typeface="Helvetica Neue"/>
              </a:rPr>
              <a:t>Dependency: </a:t>
            </a:r>
          </a:p>
          <a:p>
            <a:pPr marL="342900" lvl="3" indent="-342900">
              <a:buSzPts val="1800"/>
              <a:buFont typeface="Arial" panose="020B0604020202020204" pitchFamily="34" charset="0"/>
              <a:buChar char="•"/>
            </a:pPr>
            <a:r>
              <a:rPr lang="en-US" sz="2400" dirty="0">
                <a:latin typeface="Helvetica Neue"/>
                <a:ea typeface="Helvetica Neue"/>
                <a:cs typeface="Helvetica Neue"/>
                <a:sym typeface="Helvetica Neue"/>
              </a:rPr>
              <a:t>Backward depends on forward</a:t>
            </a:r>
          </a:p>
          <a:p>
            <a:pPr marL="342900" lvl="3" indent="-342900">
              <a:buSzPts val="1800"/>
              <a:buFont typeface="Arial" panose="020B0604020202020204" pitchFamily="34" charset="0"/>
              <a:buChar char="•"/>
            </a:pPr>
            <a:r>
              <a:rPr lang="en-US" sz="2400" dirty="0">
                <a:latin typeface="Helvetica Neue"/>
                <a:ea typeface="Helvetica Neue"/>
                <a:cs typeface="Helvetica Neue"/>
                <a:sym typeface="Helvetica Neue"/>
              </a:rPr>
              <a:t>Push depends on backward</a:t>
            </a:r>
          </a:p>
        </p:txBody>
      </p:sp>
      <p:sp>
        <p:nvSpPr>
          <p:cNvPr id="6" name="Slide Number Placeholder 5">
            <a:extLst>
              <a:ext uri="{FF2B5EF4-FFF2-40B4-BE49-F238E27FC236}">
                <a16:creationId xmlns:a16="http://schemas.microsoft.com/office/drawing/2014/main" id="{0FC77885-DD5D-804C-997D-10BCC15DDDC0}"/>
              </a:ext>
            </a:extLst>
          </p:cNvPr>
          <p:cNvSpPr>
            <a:spLocks noGrp="1"/>
          </p:cNvSpPr>
          <p:nvPr>
            <p:ph type="sldNum" idx="12"/>
          </p:nvPr>
        </p:nvSpPr>
        <p:spPr/>
        <p:txBody>
          <a:bodyPr/>
          <a:lstStyle/>
          <a:p>
            <a:fld id="{00000000-1234-1234-1234-123412341234}" type="slidenum">
              <a:rPr lang="en-US" smtClean="0"/>
              <a:pPr/>
              <a:t>23</a:t>
            </a:fld>
            <a:endParaRPr lang="en-US" sz="1333">
              <a:solidFill>
                <a:srgbClr val="585858"/>
              </a:solidFill>
            </a:endParaRPr>
          </a:p>
        </p:txBody>
      </p:sp>
      <p:sp>
        <p:nvSpPr>
          <p:cNvPr id="7" name="TextBox 6">
            <a:extLst>
              <a:ext uri="{FF2B5EF4-FFF2-40B4-BE49-F238E27FC236}">
                <a16:creationId xmlns:a16="http://schemas.microsoft.com/office/drawing/2014/main" id="{293ED68E-AFFE-4438-899E-A5F87635A0B0}"/>
              </a:ext>
            </a:extLst>
          </p:cNvPr>
          <p:cNvSpPr txBox="1"/>
          <p:nvPr/>
        </p:nvSpPr>
        <p:spPr>
          <a:xfrm>
            <a:off x="6096000" y="4919008"/>
            <a:ext cx="7399691" cy="1200329"/>
          </a:xfrm>
          <a:prstGeom prst="rect">
            <a:avLst/>
          </a:prstGeom>
          <a:noFill/>
        </p:spPr>
        <p:txBody>
          <a:bodyPr wrap="square" rtlCol="0">
            <a:spAutoFit/>
          </a:bodyPr>
          <a:lstStyle/>
          <a:p>
            <a:pPr marL="0" lvl="3">
              <a:buSzPts val="1800"/>
            </a:pPr>
            <a:r>
              <a:rPr lang="en-US" sz="2400" dirty="0">
                <a:latin typeface="Helvetica Neue"/>
                <a:ea typeface="Helvetica Neue"/>
                <a:cs typeface="Helvetica Neue"/>
                <a:sym typeface="Helvetica Neue"/>
              </a:rPr>
              <a:t> </a:t>
            </a:r>
          </a:p>
          <a:p>
            <a:pPr marL="342900" lvl="3" indent="-342900">
              <a:buSzPts val="1800"/>
              <a:buFont typeface="Arial" panose="020B0604020202020204" pitchFamily="34" charset="0"/>
              <a:buChar char="•"/>
            </a:pPr>
            <a:r>
              <a:rPr lang="en-US" sz="2400" dirty="0">
                <a:latin typeface="Helvetica Neue"/>
                <a:ea typeface="Helvetica Neue"/>
                <a:cs typeface="Helvetica Neue"/>
                <a:sym typeface="Helvetica Neue"/>
              </a:rPr>
              <a:t>Pull depends on push</a:t>
            </a:r>
          </a:p>
          <a:p>
            <a:pPr marL="342900" lvl="3" indent="-342900">
              <a:buSzPts val="1800"/>
              <a:buFont typeface="Arial" panose="020B0604020202020204" pitchFamily="34" charset="0"/>
              <a:buChar char="•"/>
            </a:pPr>
            <a:r>
              <a:rPr lang="en-US" sz="2400" dirty="0">
                <a:latin typeface="Helvetica Neue"/>
                <a:ea typeface="Helvetica Neue"/>
                <a:cs typeface="Helvetica Neue"/>
                <a:sym typeface="Helvetica Neue"/>
              </a:rPr>
              <a:t>Forward depends on pull</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0" name="Picture 9">
            <a:extLst>
              <a:ext uri="{FF2B5EF4-FFF2-40B4-BE49-F238E27FC236}">
                <a16:creationId xmlns:a16="http://schemas.microsoft.com/office/drawing/2014/main" id="{5413BB60-BA7C-2A46-8427-99AF636149B3}"/>
              </a:ext>
            </a:extLst>
          </p:cNvPr>
          <p:cNvPicPr>
            <a:picLocks noChangeAspect="1"/>
          </p:cNvPicPr>
          <p:nvPr/>
        </p:nvPicPr>
        <p:blipFill>
          <a:blip r:embed="rId3"/>
          <a:stretch>
            <a:fillRect/>
          </a:stretch>
        </p:blipFill>
        <p:spPr>
          <a:xfrm>
            <a:off x="843227" y="1540041"/>
            <a:ext cx="10396941" cy="3834156"/>
          </a:xfrm>
          <a:prstGeom prst="rect">
            <a:avLst/>
          </a:prstGeom>
        </p:spPr>
      </p:pic>
      <p:sp>
        <p:nvSpPr>
          <p:cNvPr id="135" name="Google Shape;135;p30"/>
          <p:cNvSpPr txBox="1"/>
          <p:nvPr/>
        </p:nvSpPr>
        <p:spPr>
          <a:xfrm>
            <a:off x="426132" y="76912"/>
            <a:ext cx="11948178" cy="1035917"/>
          </a:xfrm>
          <a:prstGeom prst="rect">
            <a:avLst/>
          </a:prstGeom>
          <a:noFill/>
          <a:ln>
            <a:noFill/>
          </a:ln>
        </p:spPr>
        <p:txBody>
          <a:bodyPr spcFirstLastPara="1" wrap="square" lIns="45700" tIns="45700" rIns="45700" bIns="45700" anchor="t" anchorCtr="0">
            <a:noAutofit/>
          </a:bodyPr>
          <a:lstStyle/>
          <a:p>
            <a:pPr>
              <a:buClr>
                <a:srgbClr val="7F7F7F"/>
              </a:buClr>
              <a:buSzPts val="1800"/>
            </a:pPr>
            <a:r>
              <a:rPr lang="en-US" sz="4400" dirty="0">
                <a:latin typeface="+mj-lt"/>
                <a:ea typeface="Arial"/>
                <a:cs typeface="Arial"/>
                <a:sym typeface="Arial"/>
              </a:rPr>
              <a:t>Scheduling the Tensor Transmission Order</a:t>
            </a:r>
            <a:endParaRPr sz="4400" dirty="0">
              <a:latin typeface="+mj-lt"/>
            </a:endParaRPr>
          </a:p>
        </p:txBody>
      </p:sp>
      <p:sp>
        <p:nvSpPr>
          <p:cNvPr id="136" name="Google Shape;136;p30"/>
          <p:cNvSpPr/>
          <p:nvPr/>
        </p:nvSpPr>
        <p:spPr>
          <a:xfrm>
            <a:off x="902641" y="3373301"/>
            <a:ext cx="8905528" cy="1920215"/>
          </a:xfrm>
          <a:prstGeom prst="rect">
            <a:avLst/>
          </a:prstGeom>
          <a:solidFill>
            <a:srgbClr val="FFFFFF"/>
          </a:solidFill>
          <a:ln>
            <a:noFill/>
          </a:ln>
        </p:spPr>
        <p:txBody>
          <a:bodyPr spcFirstLastPara="1" wrap="square" lIns="60933" tIns="60933" rIns="60933"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8" name="Google Shape;138;p30"/>
          <p:cNvSpPr/>
          <p:nvPr/>
        </p:nvSpPr>
        <p:spPr>
          <a:xfrm>
            <a:off x="9504464" y="3852334"/>
            <a:ext cx="1570584" cy="1336015"/>
          </a:xfrm>
          <a:prstGeom prst="rect">
            <a:avLst/>
          </a:prstGeom>
          <a:solidFill>
            <a:srgbClr val="FFFFFF"/>
          </a:solidFill>
          <a:ln>
            <a:noFill/>
          </a:ln>
        </p:spPr>
        <p:txBody>
          <a:bodyPr spcFirstLastPara="1" wrap="square" lIns="60933" tIns="60933" rIns="60933"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 name="Google Shape;139;p30"/>
          <p:cNvSpPr txBox="1"/>
          <p:nvPr/>
        </p:nvSpPr>
        <p:spPr>
          <a:xfrm>
            <a:off x="608441" y="4002819"/>
            <a:ext cx="10330176" cy="1920214"/>
          </a:xfrm>
          <a:prstGeom prst="rect">
            <a:avLst/>
          </a:prstGeom>
          <a:noFill/>
          <a:ln>
            <a:noFill/>
          </a:ln>
        </p:spPr>
        <p:txBody>
          <a:bodyPr spcFirstLastPara="1" wrap="square" lIns="60900" tIns="60900" rIns="60900" bIns="60900" anchor="t" anchorCtr="0">
            <a:noAutofit/>
          </a:bodyPr>
          <a:lstStyle/>
          <a:p>
            <a:pPr marL="342900" indent="-342900">
              <a:buClr>
                <a:srgbClr val="000000"/>
              </a:buClr>
              <a:buSzPts val="1800"/>
              <a:buFont typeface="Arial" panose="020B0604020202020204" pitchFamily="34" charset="0"/>
              <a:buChar char="•"/>
            </a:pPr>
            <a:r>
              <a:rPr lang="en-US" sz="2400" dirty="0">
                <a:solidFill>
                  <a:srgbClr val="000000"/>
                </a:solidFill>
                <a:latin typeface="Helvetica Neue"/>
                <a:ea typeface="Helvetica Neue"/>
                <a:cs typeface="Helvetica Neue"/>
                <a:sym typeface="Helvetica Neue"/>
              </a:rPr>
              <a:t>ML framework executes communication operations in FIFO order</a:t>
            </a:r>
          </a:p>
          <a:p>
            <a:pPr marL="342900" indent="-342900">
              <a:buClr>
                <a:srgbClr val="000000"/>
              </a:buClr>
              <a:buSzPts val="1800"/>
              <a:buFont typeface="Arial" panose="020B0604020202020204" pitchFamily="34" charset="0"/>
              <a:buChar char="•"/>
            </a:pPr>
            <a:r>
              <a:rPr lang="en-US" sz="2400" dirty="0">
                <a:solidFill>
                  <a:srgbClr val="000000"/>
                </a:solidFill>
                <a:latin typeface="Helvetica Neue"/>
                <a:ea typeface="Helvetica Neue"/>
                <a:cs typeface="Helvetica Neue"/>
                <a:sym typeface="Helvetica Neue"/>
              </a:rPr>
              <a:t>Problem: FIFO strategy delays push and pull of layer 0 and hence delays the start of next iteration</a:t>
            </a:r>
          </a:p>
          <a:p>
            <a:pPr marL="342900" indent="-342900">
              <a:buClr>
                <a:srgbClr val="000000"/>
              </a:buClr>
              <a:buSzPts val="1800"/>
              <a:buFont typeface="Arial" panose="020B0604020202020204" pitchFamily="34" charset="0"/>
              <a:buChar char="•"/>
            </a:pPr>
            <a:r>
              <a:rPr lang="en-US" sz="2400" i="1" dirty="0">
                <a:solidFill>
                  <a:srgbClr val="000000"/>
                </a:solidFill>
                <a:latin typeface="Helvetica Neue"/>
                <a:ea typeface="Helvetica Neue"/>
                <a:cs typeface="Helvetica Neue"/>
                <a:sym typeface="Helvetica Neue"/>
              </a:rPr>
              <a:t>Priority scheduling</a:t>
            </a:r>
            <a:r>
              <a:rPr lang="en-US" sz="2400" dirty="0">
                <a:solidFill>
                  <a:srgbClr val="000000"/>
                </a:solidFill>
                <a:latin typeface="Helvetica Neue"/>
                <a:ea typeface="Helvetica Neue"/>
                <a:cs typeface="Helvetica Neue"/>
                <a:sym typeface="Helvetica Neue"/>
              </a:rPr>
              <a:t>: layer </a:t>
            </a:r>
            <a:r>
              <a:rPr lang="en-US" sz="2400" dirty="0" err="1">
                <a:solidFill>
                  <a:srgbClr val="000000"/>
                </a:solidFill>
                <a:latin typeface="Helvetica Neue"/>
                <a:ea typeface="Helvetica Neue"/>
                <a:cs typeface="Helvetica Neue"/>
                <a:sym typeface="Helvetica Neue"/>
              </a:rPr>
              <a:t>i</a:t>
            </a:r>
            <a:r>
              <a:rPr lang="en-US" sz="2400" dirty="0">
                <a:solidFill>
                  <a:srgbClr val="000000"/>
                </a:solidFill>
                <a:latin typeface="Helvetica Neue"/>
                <a:ea typeface="Helvetica Neue"/>
                <a:cs typeface="Helvetica Neue"/>
                <a:sym typeface="Helvetica Neue"/>
              </a:rPr>
              <a:t> with higher priority than j for </a:t>
            </a:r>
            <a:r>
              <a:rPr lang="en-US" sz="2400" dirty="0" err="1">
                <a:solidFill>
                  <a:srgbClr val="000000"/>
                </a:solidFill>
                <a:latin typeface="Helvetica Neue"/>
                <a:ea typeface="Helvetica Neue"/>
                <a:cs typeface="Helvetica Neue"/>
                <a:sym typeface="Helvetica Neue"/>
              </a:rPr>
              <a:t>i</a:t>
            </a:r>
            <a:r>
              <a:rPr lang="en-US" sz="2400" dirty="0">
                <a:solidFill>
                  <a:srgbClr val="000000"/>
                </a:solidFill>
                <a:latin typeface="Helvetica Neue"/>
                <a:ea typeface="Helvetica Neue"/>
                <a:cs typeface="Helvetica Neue"/>
                <a:sym typeface="Helvetica Neue"/>
              </a:rPr>
              <a:t> &lt; j</a:t>
            </a:r>
            <a:endParaRPr lang="en-US" sz="2400" dirty="0"/>
          </a:p>
          <a:p>
            <a:pPr>
              <a:buClr>
                <a:srgbClr val="000000"/>
              </a:buClr>
              <a:buSzPts val="1800"/>
            </a:pPr>
            <a:endParaRPr lang="en-US" sz="2400" dirty="0"/>
          </a:p>
          <a:p>
            <a:pPr>
              <a:buClr>
                <a:srgbClr val="000000"/>
              </a:buClr>
              <a:buSzPts val="1800"/>
            </a:pPr>
            <a:endParaRPr sz="2400" dirty="0"/>
          </a:p>
        </p:txBody>
      </p:sp>
      <p:sp>
        <p:nvSpPr>
          <p:cNvPr id="3" name="Slide Number Placeholder 2">
            <a:extLst>
              <a:ext uri="{FF2B5EF4-FFF2-40B4-BE49-F238E27FC236}">
                <a16:creationId xmlns:a16="http://schemas.microsoft.com/office/drawing/2014/main" id="{C7BECC3A-6D4D-A543-9C37-70244D9607B7}"/>
              </a:ext>
            </a:extLst>
          </p:cNvPr>
          <p:cNvSpPr>
            <a:spLocks noGrp="1"/>
          </p:cNvSpPr>
          <p:nvPr>
            <p:ph type="sldNum" idx="12"/>
          </p:nvPr>
        </p:nvSpPr>
        <p:spPr/>
        <p:txBody>
          <a:bodyPr/>
          <a:lstStyle/>
          <a:p>
            <a:fld id="{00000000-1234-1234-1234-123412341234}" type="slidenum">
              <a:rPr lang="en-US" smtClean="0"/>
              <a:pPr/>
              <a:t>24</a:t>
            </a:fld>
            <a:endParaRPr lang="en-US" sz="1333">
              <a:solidFill>
                <a:srgbClr val="585858"/>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2"/>
          <p:cNvSpPr txBox="1"/>
          <p:nvPr/>
        </p:nvSpPr>
        <p:spPr>
          <a:xfrm>
            <a:off x="443224" y="365882"/>
            <a:ext cx="11532609" cy="751348"/>
          </a:xfrm>
          <a:prstGeom prst="rect">
            <a:avLst/>
          </a:prstGeom>
          <a:noFill/>
          <a:ln>
            <a:noFill/>
          </a:ln>
        </p:spPr>
        <p:txBody>
          <a:bodyPr spcFirstLastPara="1" wrap="square" lIns="45700" tIns="45700" rIns="45700" bIns="45700" anchor="t" anchorCtr="0">
            <a:noAutofit/>
          </a:bodyPr>
          <a:lstStyle/>
          <a:p>
            <a:pPr>
              <a:buClr>
                <a:srgbClr val="7F7F7F"/>
              </a:buClr>
              <a:buSzPts val="1800"/>
            </a:pPr>
            <a:r>
              <a:rPr lang="en-US" sz="4400" dirty="0">
                <a:latin typeface="+mj-lt"/>
                <a:cs typeface="Arial"/>
                <a:sym typeface="Arial"/>
              </a:rPr>
              <a:t>Priority Scheduling and Tensor Partitioning</a:t>
            </a:r>
            <a:endParaRPr sz="4400" dirty="0">
              <a:latin typeface="+mj-lt"/>
              <a:cs typeface="Arial"/>
            </a:endParaRPr>
          </a:p>
        </p:txBody>
      </p:sp>
      <p:sp>
        <p:nvSpPr>
          <p:cNvPr id="157" name="Google Shape;157;p32"/>
          <p:cNvSpPr txBox="1"/>
          <p:nvPr/>
        </p:nvSpPr>
        <p:spPr>
          <a:xfrm>
            <a:off x="447589" y="5872282"/>
            <a:ext cx="11296822" cy="619836"/>
          </a:xfrm>
          <a:prstGeom prst="rect">
            <a:avLst/>
          </a:prstGeom>
          <a:noFill/>
          <a:ln>
            <a:noFill/>
          </a:ln>
        </p:spPr>
        <p:txBody>
          <a:bodyPr spcFirstLastPara="1" wrap="square" lIns="60900" tIns="60900" rIns="60900" bIns="60900" anchor="t" anchorCtr="0">
            <a:noAutofit/>
          </a:bodyPr>
          <a:lstStyle/>
          <a:p>
            <a:pPr marL="342900" indent="-342900">
              <a:buClr>
                <a:srgbClr val="000000"/>
              </a:buClr>
              <a:buSzPts val="1800"/>
              <a:buFont typeface="Arial" panose="020B0604020202020204" pitchFamily="34" charset="0"/>
              <a:buChar char="•"/>
            </a:pPr>
            <a:r>
              <a:rPr lang="en-US" sz="2400" dirty="0">
                <a:solidFill>
                  <a:srgbClr val="000000"/>
                </a:solidFill>
                <a:latin typeface="Helvetica Neue"/>
                <a:ea typeface="Helvetica Neue"/>
                <a:cs typeface="Helvetica Neue"/>
                <a:sym typeface="Helvetica Neue"/>
              </a:rPr>
              <a:t>In this example, priority scheduling and tensor partition result in 44% speedup</a:t>
            </a:r>
            <a:endParaRPr sz="2400" dirty="0"/>
          </a:p>
        </p:txBody>
      </p:sp>
      <p:pic>
        <p:nvPicPr>
          <p:cNvPr id="3" name="Picture 2">
            <a:extLst>
              <a:ext uri="{FF2B5EF4-FFF2-40B4-BE49-F238E27FC236}">
                <a16:creationId xmlns:a16="http://schemas.microsoft.com/office/drawing/2014/main" id="{FE335AF2-1B46-C943-AA33-DD80A5A6ACAB}"/>
              </a:ext>
            </a:extLst>
          </p:cNvPr>
          <p:cNvPicPr>
            <a:picLocks noChangeAspect="1"/>
          </p:cNvPicPr>
          <p:nvPr/>
        </p:nvPicPr>
        <p:blipFill>
          <a:blip r:embed="rId3"/>
          <a:stretch>
            <a:fillRect/>
          </a:stretch>
        </p:blipFill>
        <p:spPr>
          <a:xfrm>
            <a:off x="679012" y="1946089"/>
            <a:ext cx="10396941" cy="3834156"/>
          </a:xfrm>
          <a:prstGeom prst="rect">
            <a:avLst/>
          </a:prstGeom>
        </p:spPr>
      </p:pic>
      <p:sp>
        <p:nvSpPr>
          <p:cNvPr id="5" name="Slide Number Placeholder 4">
            <a:extLst>
              <a:ext uri="{FF2B5EF4-FFF2-40B4-BE49-F238E27FC236}">
                <a16:creationId xmlns:a16="http://schemas.microsoft.com/office/drawing/2014/main" id="{0F13502B-038C-EF45-9798-90E2BB643DEC}"/>
              </a:ext>
            </a:extLst>
          </p:cNvPr>
          <p:cNvSpPr>
            <a:spLocks noGrp="1"/>
          </p:cNvSpPr>
          <p:nvPr>
            <p:ph type="sldNum" idx="12"/>
          </p:nvPr>
        </p:nvSpPr>
        <p:spPr/>
        <p:txBody>
          <a:bodyPr/>
          <a:lstStyle/>
          <a:p>
            <a:fld id="{00000000-1234-1234-1234-123412341234}" type="slidenum">
              <a:rPr lang="en-US" smtClean="0"/>
              <a:pPr/>
              <a:t>25</a:t>
            </a:fld>
            <a:endParaRPr lang="en-US" sz="1333">
              <a:solidFill>
                <a:srgbClr val="585858"/>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EBF8-6DD6-49DF-A13C-9F70AD901A6E}"/>
              </a:ext>
            </a:extLst>
          </p:cNvPr>
          <p:cNvSpPr>
            <a:spLocks noGrp="1"/>
          </p:cNvSpPr>
          <p:nvPr>
            <p:ph type="title"/>
          </p:nvPr>
        </p:nvSpPr>
        <p:spPr/>
        <p:txBody>
          <a:bodyPr/>
          <a:lstStyle/>
          <a:p>
            <a:pPr>
              <a:buClr>
                <a:srgbClr val="7F7F7F"/>
              </a:buClr>
              <a:buSzPts val="1800"/>
            </a:pPr>
            <a:r>
              <a:rPr lang="en-US" sz="4400" dirty="0">
                <a:latin typeface="+mj-lt"/>
                <a:cs typeface="Arial"/>
                <a:sym typeface="Arial"/>
              </a:rPr>
              <a:t>Priority Scheduling and Tensor Partitioning</a:t>
            </a:r>
            <a:endParaRPr lang="en-US" sz="4400" dirty="0">
              <a:latin typeface="+mj-lt"/>
              <a:cs typeface="Arial"/>
            </a:endParaRPr>
          </a:p>
        </p:txBody>
      </p:sp>
      <p:sp>
        <p:nvSpPr>
          <p:cNvPr id="3" name="Text Placeholder 2">
            <a:extLst>
              <a:ext uri="{FF2B5EF4-FFF2-40B4-BE49-F238E27FC236}">
                <a16:creationId xmlns:a16="http://schemas.microsoft.com/office/drawing/2014/main" id="{4C3BE6EC-3E20-4EFF-A79E-DB6634207C43}"/>
              </a:ext>
            </a:extLst>
          </p:cNvPr>
          <p:cNvSpPr>
            <a:spLocks noGrp="1"/>
          </p:cNvSpPr>
          <p:nvPr>
            <p:ph type="body" idx="1"/>
          </p:nvPr>
        </p:nvSpPr>
        <p:spPr>
          <a:xfrm>
            <a:off x="509427" y="1825625"/>
            <a:ext cx="5738564" cy="4297773"/>
          </a:xfrm>
        </p:spPr>
        <p:txBody>
          <a:bodyPr/>
          <a:lstStyle/>
          <a:p>
            <a:r>
              <a:rPr lang="en-US" dirty="0"/>
              <a:t>Tensor partitioning reduces an NP-hard problem to an easy problem</a:t>
            </a:r>
          </a:p>
          <a:p>
            <a:r>
              <a:rPr lang="en-US" dirty="0"/>
              <a:t>Tensor partitioning was first introduced in P3 and </a:t>
            </a:r>
            <a:r>
              <a:rPr lang="en-US" dirty="0" err="1"/>
              <a:t>TicTac</a:t>
            </a:r>
            <a:endParaRPr lang="en-US" dirty="0"/>
          </a:p>
          <a:p>
            <a:r>
              <a:rPr lang="en-US" altLang="zh-CN" dirty="0" err="1"/>
              <a:t>ByteScheduler</a:t>
            </a:r>
            <a:r>
              <a:rPr lang="zh-CN" altLang="en-US" dirty="0"/>
              <a:t> </a:t>
            </a:r>
            <a:r>
              <a:rPr lang="en-US" altLang="zh-CN" dirty="0"/>
              <a:t>overlaps</a:t>
            </a:r>
            <a:r>
              <a:rPr lang="zh-CN" altLang="en-US" dirty="0"/>
              <a:t> </a:t>
            </a:r>
            <a:r>
              <a:rPr lang="en-US" altLang="zh-CN" dirty="0"/>
              <a:t>communication</a:t>
            </a:r>
            <a:r>
              <a:rPr lang="zh-CN" altLang="en-US" dirty="0"/>
              <a:t> </a:t>
            </a:r>
            <a:r>
              <a:rPr lang="en-US" altLang="zh-CN" dirty="0"/>
              <a:t>and</a:t>
            </a:r>
            <a:r>
              <a:rPr lang="zh-CN" altLang="en-US" dirty="0"/>
              <a:t> </a:t>
            </a:r>
            <a:r>
              <a:rPr lang="en-US" altLang="zh-CN" dirty="0"/>
              <a:t>computation</a:t>
            </a:r>
            <a:r>
              <a:rPr lang="zh-CN" altLang="en-US" dirty="0"/>
              <a:t> </a:t>
            </a:r>
            <a:r>
              <a:rPr lang="en-US" altLang="zh-CN" dirty="0"/>
              <a:t>perfectly</a:t>
            </a:r>
            <a:r>
              <a:rPr lang="zh-CN" altLang="en-US" dirty="0"/>
              <a:t> </a:t>
            </a:r>
            <a:endParaRPr lang="en-US" dirty="0"/>
          </a:p>
        </p:txBody>
      </p:sp>
      <p:sp>
        <p:nvSpPr>
          <p:cNvPr id="4" name="Slide Number Placeholder 3">
            <a:extLst>
              <a:ext uri="{FF2B5EF4-FFF2-40B4-BE49-F238E27FC236}">
                <a16:creationId xmlns:a16="http://schemas.microsoft.com/office/drawing/2014/main" id="{C315A66B-1C9A-4142-97AA-CDA7D580BD34}"/>
              </a:ext>
            </a:extLst>
          </p:cNvPr>
          <p:cNvSpPr>
            <a:spLocks noGrp="1"/>
          </p:cNvSpPr>
          <p:nvPr>
            <p:ph type="sldNum" idx="12"/>
          </p:nvPr>
        </p:nvSpPr>
        <p:spPr/>
        <p:txBody>
          <a:bodyPr/>
          <a:lstStyle/>
          <a:p>
            <a:fld id="{00000000-1234-1234-1234-123412341234}" type="slidenum">
              <a:rPr lang="en" smtClean="0"/>
              <a:pPr/>
              <a:t>26</a:t>
            </a:fld>
            <a:endParaRPr lang="en"/>
          </a:p>
        </p:txBody>
      </p:sp>
      <p:pic>
        <p:nvPicPr>
          <p:cNvPr id="6" name="Picture 5">
            <a:extLst>
              <a:ext uri="{FF2B5EF4-FFF2-40B4-BE49-F238E27FC236}">
                <a16:creationId xmlns:a16="http://schemas.microsoft.com/office/drawing/2014/main" id="{7F6D942D-A95A-483E-B764-41BE87C9734D}"/>
              </a:ext>
            </a:extLst>
          </p:cNvPr>
          <p:cNvPicPr>
            <a:picLocks noChangeAspect="1"/>
          </p:cNvPicPr>
          <p:nvPr/>
        </p:nvPicPr>
        <p:blipFill>
          <a:blip r:embed="rId3"/>
          <a:stretch>
            <a:fillRect/>
          </a:stretch>
        </p:blipFill>
        <p:spPr>
          <a:xfrm>
            <a:off x="6854613" y="1709703"/>
            <a:ext cx="4221340" cy="4690378"/>
          </a:xfrm>
          <a:prstGeom prst="rect">
            <a:avLst/>
          </a:prstGeom>
        </p:spPr>
      </p:pic>
    </p:spTree>
    <p:extLst>
      <p:ext uri="{BB962C8B-B14F-4D97-AF65-F5344CB8AC3E}">
        <p14:creationId xmlns:p14="http://schemas.microsoft.com/office/powerpoint/2010/main" val="1815275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3"/>
          <p:cNvSpPr txBox="1"/>
          <p:nvPr/>
        </p:nvSpPr>
        <p:spPr>
          <a:xfrm>
            <a:off x="426131" y="169688"/>
            <a:ext cx="10927670" cy="837945"/>
          </a:xfrm>
          <a:prstGeom prst="rect">
            <a:avLst/>
          </a:prstGeom>
          <a:noFill/>
          <a:ln>
            <a:noFill/>
          </a:ln>
        </p:spPr>
        <p:txBody>
          <a:bodyPr spcFirstLastPara="1" wrap="square" lIns="45700" tIns="45700" rIns="45700" bIns="45700" anchor="t" anchorCtr="0">
            <a:noAutofit/>
          </a:bodyPr>
          <a:lstStyle/>
          <a:p>
            <a:pPr>
              <a:buClr>
                <a:srgbClr val="7F7F7F"/>
              </a:buClr>
              <a:buSzPts val="1800"/>
            </a:pPr>
            <a:r>
              <a:rPr lang="en-US" sz="4400" dirty="0" err="1">
                <a:latin typeface="+mj-lt"/>
                <a:ea typeface="Arial"/>
                <a:cs typeface="Arial" panose="020B0604020202020204" pitchFamily="34" charset="0"/>
                <a:sym typeface="Arial"/>
              </a:rPr>
              <a:t>ByteScheduler</a:t>
            </a:r>
            <a:r>
              <a:rPr lang="en-US" sz="4400" dirty="0">
                <a:latin typeface="+mj-lt"/>
                <a:ea typeface="Arial"/>
                <a:cs typeface="Arial" panose="020B0604020202020204" pitchFamily="34" charset="0"/>
                <a:sym typeface="Arial"/>
              </a:rPr>
              <a:t>: One Gen</a:t>
            </a:r>
            <a:r>
              <a:rPr lang="en-US" altLang="zh-CN" sz="4400" dirty="0">
                <a:latin typeface="+mj-lt"/>
                <a:ea typeface="Arial"/>
                <a:cs typeface="Arial" panose="020B0604020202020204" pitchFamily="34" charset="0"/>
                <a:sym typeface="Arial"/>
              </a:rPr>
              <a:t>eric</a:t>
            </a:r>
            <a:r>
              <a:rPr lang="zh-CN" altLang="en-US" sz="4400" dirty="0">
                <a:latin typeface="+mj-lt"/>
                <a:ea typeface="Arial"/>
                <a:cs typeface="Arial" panose="020B0604020202020204" pitchFamily="34" charset="0"/>
                <a:sym typeface="Arial"/>
              </a:rPr>
              <a:t> </a:t>
            </a:r>
            <a:r>
              <a:rPr lang="en-US" sz="4400" dirty="0">
                <a:latin typeface="+mj-lt"/>
                <a:ea typeface="Arial"/>
                <a:cs typeface="Arial" panose="020B0604020202020204" pitchFamily="34" charset="0"/>
                <a:sym typeface="Arial"/>
              </a:rPr>
              <a:t>Scheduler for ALL</a:t>
            </a:r>
            <a:endParaRPr sz="4400" dirty="0">
              <a:latin typeface="+mj-lt"/>
              <a:cs typeface="Arial" panose="020B0604020202020204" pitchFamily="34" charset="0"/>
            </a:endParaRPr>
          </a:p>
        </p:txBody>
      </p:sp>
      <p:sp>
        <p:nvSpPr>
          <p:cNvPr id="164" name="Google Shape;164;p33"/>
          <p:cNvSpPr txBox="1"/>
          <p:nvPr/>
        </p:nvSpPr>
        <p:spPr>
          <a:xfrm>
            <a:off x="426131" y="1513604"/>
            <a:ext cx="11495431" cy="2161088"/>
          </a:xfrm>
          <a:prstGeom prst="rect">
            <a:avLst/>
          </a:prstGeom>
          <a:noFill/>
          <a:ln>
            <a:noFill/>
          </a:ln>
        </p:spPr>
        <p:txBody>
          <a:bodyPr spcFirstLastPara="1" wrap="square" lIns="60900" tIns="60900" rIns="60900" bIns="60900" anchor="t" anchorCtr="0">
            <a:noAutofit/>
          </a:bodyPr>
          <a:lstStyle/>
          <a:p>
            <a:pPr marL="342900" indent="-342900">
              <a:buClr>
                <a:srgbClr val="000000"/>
              </a:buClr>
              <a:buSzPts val="1800"/>
              <a:buFont typeface="Arial" panose="020B0604020202020204" pitchFamily="34" charset="0"/>
              <a:buChar char="•"/>
            </a:pPr>
            <a:r>
              <a:rPr lang="en-US" sz="2400" dirty="0">
                <a:solidFill>
                  <a:srgbClr val="000000"/>
                </a:solidFill>
                <a:latin typeface="Helvetica Neue"/>
                <a:ea typeface="Helvetica Neue"/>
                <a:cs typeface="Helvetica Neue"/>
                <a:sym typeface="Helvetica Neue"/>
              </a:rPr>
              <a:t>Dependency graphs have similar structure for different ML frameworks, DNN models and communication methods (PS or all-reduce, TCP or RDMA)</a:t>
            </a:r>
          </a:p>
          <a:p>
            <a:pPr marL="342900" indent="-342900">
              <a:buClr>
                <a:srgbClr val="000000"/>
              </a:buClr>
              <a:buSzPts val="1800"/>
              <a:buFont typeface="Arial" panose="020B0604020202020204" pitchFamily="34" charset="0"/>
              <a:buChar char="•"/>
            </a:pPr>
            <a:r>
              <a:rPr lang="en-US" sz="2400" dirty="0">
                <a:solidFill>
                  <a:srgbClr val="000000"/>
                </a:solidFill>
                <a:latin typeface="Helvetica Neue"/>
                <a:ea typeface="Helvetica Neue"/>
                <a:cs typeface="Helvetica Neue"/>
                <a:sym typeface="Helvetica Neue"/>
              </a:rPr>
              <a:t>We aim to design a </a:t>
            </a:r>
            <a:r>
              <a:rPr lang="en-US" sz="2400" i="1" dirty="0">
                <a:solidFill>
                  <a:srgbClr val="000000"/>
                </a:solidFill>
                <a:latin typeface="Helvetica Neue"/>
                <a:ea typeface="Helvetica Neue"/>
                <a:cs typeface="Helvetica Neue"/>
                <a:sym typeface="Helvetica Neue"/>
              </a:rPr>
              <a:t>generic</a:t>
            </a:r>
            <a:r>
              <a:rPr lang="en-US" sz="2400" dirty="0">
                <a:solidFill>
                  <a:srgbClr val="000000"/>
                </a:solidFill>
                <a:latin typeface="Helvetica Neue"/>
                <a:ea typeface="Helvetica Neue"/>
                <a:cs typeface="Helvetica Neue"/>
                <a:sym typeface="Helvetica Neue"/>
              </a:rPr>
              <a:t> scheduler, no matter which ML framework and communication method.</a:t>
            </a:r>
            <a:endParaRPr lang="en-US" sz="2400" dirty="0"/>
          </a:p>
          <a:p>
            <a:pPr>
              <a:buClr>
                <a:srgbClr val="000000"/>
              </a:buClr>
              <a:buSzPts val="1800"/>
            </a:pPr>
            <a:endParaRPr sz="2400" dirty="0"/>
          </a:p>
        </p:txBody>
      </p:sp>
      <p:sp>
        <p:nvSpPr>
          <p:cNvPr id="166" name="Google Shape;166;p33"/>
          <p:cNvSpPr txBox="1"/>
          <p:nvPr/>
        </p:nvSpPr>
        <p:spPr>
          <a:xfrm>
            <a:off x="488444" y="3946582"/>
            <a:ext cx="10803043" cy="1700388"/>
          </a:xfrm>
          <a:prstGeom prst="rect">
            <a:avLst/>
          </a:prstGeom>
          <a:noFill/>
          <a:ln>
            <a:noFill/>
          </a:ln>
        </p:spPr>
        <p:txBody>
          <a:bodyPr spcFirstLastPara="1" wrap="square" lIns="60900" tIns="60900" rIns="60900" bIns="60900" anchor="t" anchorCtr="0">
            <a:noAutofit/>
          </a:bodyPr>
          <a:lstStyle/>
          <a:p>
            <a:pPr>
              <a:buClr>
                <a:srgbClr val="000000"/>
              </a:buClr>
              <a:buSzPts val="1800"/>
            </a:pPr>
            <a:r>
              <a:rPr lang="en-US" sz="2400" dirty="0">
                <a:solidFill>
                  <a:srgbClr val="000000"/>
                </a:solidFill>
                <a:latin typeface="Helvetica Neue"/>
                <a:ea typeface="Helvetica Neue"/>
                <a:cs typeface="Helvetica Neue"/>
                <a:sym typeface="Helvetica Neue"/>
              </a:rPr>
              <a:t>Challenges addressed in </a:t>
            </a:r>
            <a:r>
              <a:rPr lang="en-US" sz="2400" dirty="0" err="1">
                <a:solidFill>
                  <a:srgbClr val="000000"/>
                </a:solidFill>
                <a:latin typeface="Helvetica Neue"/>
                <a:ea typeface="Helvetica Neue"/>
                <a:cs typeface="Helvetica Neue"/>
                <a:sym typeface="Helvetica Neue"/>
              </a:rPr>
              <a:t>ByteScheduler</a:t>
            </a:r>
            <a:r>
              <a:rPr lang="en-US" sz="2400" dirty="0">
                <a:solidFill>
                  <a:srgbClr val="000000"/>
                </a:solidFill>
                <a:latin typeface="Helvetica Neue"/>
                <a:ea typeface="Helvetica Neue"/>
                <a:cs typeface="Helvetica Neue"/>
                <a:sym typeface="Helvetica Neue"/>
              </a:rPr>
              <a:t>:</a:t>
            </a:r>
          </a:p>
          <a:p>
            <a:pPr marL="380990" indent="-380990">
              <a:buClr>
                <a:srgbClr val="000000"/>
              </a:buClr>
              <a:buSzPts val="1800"/>
              <a:buFont typeface="Arial" panose="020B0604020202020204" pitchFamily="34" charset="0"/>
              <a:buChar char="•"/>
            </a:pPr>
            <a:r>
              <a:rPr lang="en-US" sz="2133" dirty="0">
                <a:solidFill>
                  <a:srgbClr val="000000"/>
                </a:solidFill>
                <a:latin typeface="Helvetica Neue"/>
                <a:ea typeface="Helvetica Neue"/>
                <a:cs typeface="Helvetica Neue"/>
                <a:sym typeface="Helvetica Neue"/>
              </a:rPr>
              <a:t>Many training frameworks: TensorFlow, </a:t>
            </a:r>
            <a:r>
              <a:rPr lang="en-US" sz="2133" dirty="0" err="1">
                <a:solidFill>
                  <a:srgbClr val="000000"/>
                </a:solidFill>
                <a:latin typeface="Helvetica Neue"/>
                <a:ea typeface="Helvetica Neue"/>
                <a:cs typeface="Helvetica Neue"/>
                <a:sym typeface="Helvetica Neue"/>
              </a:rPr>
              <a:t>PyTorch</a:t>
            </a:r>
            <a:r>
              <a:rPr lang="en-US" sz="2133" dirty="0">
                <a:solidFill>
                  <a:srgbClr val="000000"/>
                </a:solidFill>
                <a:latin typeface="Helvetica Neue"/>
                <a:ea typeface="Helvetica Neue"/>
                <a:cs typeface="Helvetica Neue"/>
                <a:sym typeface="Helvetica Neue"/>
              </a:rPr>
              <a:t>, </a:t>
            </a:r>
            <a:r>
              <a:rPr lang="en-US" sz="2133" dirty="0" err="1">
                <a:solidFill>
                  <a:srgbClr val="000000"/>
                </a:solidFill>
                <a:latin typeface="Helvetica Neue"/>
                <a:ea typeface="Helvetica Neue"/>
                <a:cs typeface="Helvetica Neue"/>
                <a:sym typeface="Helvetica Neue"/>
              </a:rPr>
              <a:t>MxNet</a:t>
            </a:r>
            <a:r>
              <a:rPr lang="en-US" sz="2133" dirty="0">
                <a:solidFill>
                  <a:srgbClr val="000000"/>
                </a:solidFill>
                <a:latin typeface="Helvetica Neue"/>
                <a:ea typeface="Helvetica Neue"/>
                <a:cs typeface="Helvetica Neue"/>
                <a:sym typeface="Helvetica Neue"/>
              </a:rPr>
              <a:t>, etc. </a:t>
            </a:r>
          </a:p>
          <a:p>
            <a:pPr marL="380990" indent="-380990">
              <a:buClr>
                <a:srgbClr val="000000"/>
              </a:buClr>
              <a:buSzPts val="1800"/>
              <a:buFont typeface="Arial" panose="020B0604020202020204" pitchFamily="34" charset="0"/>
              <a:buChar char="•"/>
            </a:pPr>
            <a:r>
              <a:rPr lang="en-US" sz="2133" dirty="0">
                <a:solidFill>
                  <a:srgbClr val="000000"/>
                </a:solidFill>
                <a:latin typeface="Helvetica Neue"/>
                <a:ea typeface="Helvetica Neue"/>
                <a:cs typeface="Helvetica Neue"/>
                <a:sym typeface="Helvetica Neue"/>
              </a:rPr>
              <a:t>Imperative engines (e.g., </a:t>
            </a:r>
            <a:r>
              <a:rPr lang="en-US" sz="2133" dirty="0" err="1">
                <a:solidFill>
                  <a:srgbClr val="000000"/>
                </a:solidFill>
                <a:latin typeface="Helvetica Neue"/>
                <a:ea typeface="Helvetica Neue"/>
                <a:cs typeface="Helvetica Neue"/>
                <a:sym typeface="Helvetica Neue"/>
              </a:rPr>
              <a:t>PyTorch</a:t>
            </a:r>
            <a:r>
              <a:rPr lang="en-US" sz="2133" dirty="0">
                <a:solidFill>
                  <a:srgbClr val="000000"/>
                </a:solidFill>
                <a:latin typeface="Helvetica Neue"/>
                <a:ea typeface="Helvetica Neue"/>
                <a:cs typeface="Helvetica Neue"/>
                <a:sym typeface="Helvetica Neue"/>
              </a:rPr>
              <a:t>) and declarative engines (e.g., TensorFlow)</a:t>
            </a:r>
            <a:endParaRPr lang="en-US" sz="1600" dirty="0">
              <a:ea typeface="Helvetica Neue"/>
            </a:endParaRPr>
          </a:p>
          <a:p>
            <a:pPr marL="380990" indent="-380990">
              <a:buClr>
                <a:srgbClr val="000000"/>
              </a:buClr>
              <a:buSzPts val="1800"/>
              <a:buFont typeface="Arial" panose="020B0604020202020204" pitchFamily="34" charset="0"/>
              <a:buChar char="•"/>
            </a:pPr>
            <a:r>
              <a:rPr lang="en-US" sz="2133" dirty="0">
                <a:solidFill>
                  <a:srgbClr val="000000"/>
                </a:solidFill>
                <a:latin typeface="Helvetica Neue"/>
                <a:ea typeface="Helvetica Neue"/>
                <a:cs typeface="Helvetica Neue"/>
                <a:sym typeface="Helvetica Neue"/>
              </a:rPr>
              <a:t>Global barrier between iterations (e.g., TensorFlow, </a:t>
            </a:r>
            <a:r>
              <a:rPr lang="en-US" sz="2133" dirty="0" err="1">
                <a:solidFill>
                  <a:srgbClr val="000000"/>
                </a:solidFill>
                <a:latin typeface="Helvetica Neue"/>
                <a:ea typeface="Helvetica Neue"/>
                <a:cs typeface="Helvetica Neue"/>
                <a:sym typeface="Helvetica Neue"/>
              </a:rPr>
              <a:t>PyTorch</a:t>
            </a:r>
            <a:r>
              <a:rPr lang="en-US" sz="2133" dirty="0">
                <a:solidFill>
                  <a:srgbClr val="000000"/>
                </a:solidFill>
                <a:latin typeface="Helvetica Neue"/>
                <a:ea typeface="Helvetica Neue"/>
                <a:cs typeface="Helvetica Neue"/>
                <a:sym typeface="Helvetica Neue"/>
              </a:rPr>
              <a:t>)</a:t>
            </a:r>
            <a:endParaRPr sz="1600" dirty="0"/>
          </a:p>
        </p:txBody>
      </p:sp>
      <p:sp>
        <p:nvSpPr>
          <p:cNvPr id="3" name="Slide Number Placeholder 2">
            <a:extLst>
              <a:ext uri="{FF2B5EF4-FFF2-40B4-BE49-F238E27FC236}">
                <a16:creationId xmlns:a16="http://schemas.microsoft.com/office/drawing/2014/main" id="{0018F20C-5650-6A49-A393-79A466CCCBFB}"/>
              </a:ext>
            </a:extLst>
          </p:cNvPr>
          <p:cNvSpPr>
            <a:spLocks noGrp="1"/>
          </p:cNvSpPr>
          <p:nvPr>
            <p:ph type="sldNum" idx="12"/>
          </p:nvPr>
        </p:nvSpPr>
        <p:spPr/>
        <p:txBody>
          <a:bodyPr/>
          <a:lstStyle/>
          <a:p>
            <a:fld id="{00000000-1234-1234-1234-123412341234}" type="slidenum">
              <a:rPr lang="en-US" smtClean="0"/>
              <a:pPr/>
              <a:t>27</a:t>
            </a:fld>
            <a:endParaRPr lang="en-US" sz="1333">
              <a:solidFill>
                <a:srgbClr val="585858"/>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1A3E8D0-DC5C-E34C-A13E-C9975B0907E8}"/>
              </a:ext>
            </a:extLst>
          </p:cNvPr>
          <p:cNvSpPr>
            <a:spLocks noGrp="1"/>
          </p:cNvSpPr>
          <p:nvPr>
            <p:ph type="sldNum" sz="quarter" idx="12"/>
          </p:nvPr>
        </p:nvSpPr>
        <p:spPr/>
        <p:txBody>
          <a:bodyPr/>
          <a:lstStyle/>
          <a:p>
            <a:fld id="{00000000-1234-1234-1234-123412341234}" type="slidenum">
              <a:rPr lang="en-US" smtClean="0"/>
              <a:pPr/>
              <a:t>28</a:t>
            </a:fld>
            <a:endParaRPr lang="en-US" sz="1333">
              <a:solidFill>
                <a:srgbClr val="585858"/>
              </a:solidFill>
            </a:endParaRPr>
          </a:p>
        </p:txBody>
      </p:sp>
      <p:sp>
        <p:nvSpPr>
          <p:cNvPr id="6" name="Google Shape;120;p28"/>
          <p:cNvSpPr txBox="1"/>
          <p:nvPr/>
        </p:nvSpPr>
        <p:spPr>
          <a:xfrm>
            <a:off x="426131" y="243841"/>
            <a:ext cx="11290692" cy="756448"/>
          </a:xfrm>
          <a:prstGeom prst="rect">
            <a:avLst/>
          </a:prstGeom>
          <a:noFill/>
          <a:ln>
            <a:noFill/>
          </a:ln>
        </p:spPr>
        <p:txBody>
          <a:bodyPr spcFirstLastPara="1" wrap="square" lIns="45700" tIns="45700" rIns="45700" bIns="45700" anchor="t" anchorCtr="0">
            <a:noAutofit/>
          </a:bodyPr>
          <a:lstStyle/>
          <a:p>
            <a:pPr lvl="0">
              <a:buClr>
                <a:srgbClr val="7F7F7F"/>
              </a:buClr>
              <a:buSzPts val="1800"/>
            </a:pPr>
            <a:r>
              <a:rPr lang="en-US" sz="4267" b="1" dirty="0">
                <a:solidFill>
                  <a:schemeClr val="accent2"/>
                </a:solidFill>
              </a:rPr>
              <a:t>ByteScheduler Architecture</a:t>
            </a:r>
            <a:endParaRPr lang="en-US" sz="3200" b="1" dirty="0">
              <a:solidFill>
                <a:schemeClr val="accent2"/>
              </a:solidFill>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577" y="1261054"/>
            <a:ext cx="7806580" cy="4834532"/>
          </a:xfrm>
          <a:prstGeom prst="rect">
            <a:avLst/>
          </a:prstGeom>
        </p:spPr>
      </p:pic>
      <p:sp>
        <p:nvSpPr>
          <p:cNvPr id="2" name="圓角矩形圖說文字 1"/>
          <p:cNvSpPr/>
          <p:nvPr/>
        </p:nvSpPr>
        <p:spPr>
          <a:xfrm>
            <a:off x="0" y="1398495"/>
            <a:ext cx="2921000" cy="1479176"/>
          </a:xfrm>
          <a:prstGeom prst="wedgeRoundRectCallout">
            <a:avLst>
              <a:gd name="adj1" fmla="val 54634"/>
              <a:gd name="adj2" fmla="val 7744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t>Plugin: Wrap each communication operation as a </a:t>
            </a:r>
            <a:r>
              <a:rPr lang="en-US" sz="2400" dirty="0">
                <a:solidFill>
                  <a:schemeClr val="bg1"/>
                </a:solidFill>
              </a:rPr>
              <a:t>CommTask</a:t>
            </a:r>
          </a:p>
        </p:txBody>
      </p:sp>
      <p:sp>
        <p:nvSpPr>
          <p:cNvPr id="14" name="圓角矩形圖說文字 13"/>
          <p:cNvSpPr/>
          <p:nvPr/>
        </p:nvSpPr>
        <p:spPr>
          <a:xfrm>
            <a:off x="340660" y="4300071"/>
            <a:ext cx="2178424" cy="1183340"/>
          </a:xfrm>
          <a:prstGeom prst="wedgeRoundRectCallout">
            <a:avLst>
              <a:gd name="adj1" fmla="val 78092"/>
              <a:gd name="adj2" fmla="val -72349"/>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t>Core: Partition and schedule </a:t>
            </a:r>
            <a:r>
              <a:rPr lang="en-US" sz="2400" dirty="0" err="1"/>
              <a:t>Com</a:t>
            </a:r>
            <a:r>
              <a:rPr lang="en-US" altLang="zh-CN" sz="2400" dirty="0" err="1"/>
              <a:t>mTasks</a:t>
            </a:r>
            <a:endParaRPr lang="en-US" sz="2400" dirty="0"/>
          </a:p>
        </p:txBody>
      </p:sp>
    </p:spTree>
    <p:extLst>
      <p:ext uri="{BB962C8B-B14F-4D97-AF65-F5344CB8AC3E}">
        <p14:creationId xmlns:p14="http://schemas.microsoft.com/office/powerpoint/2010/main" val="1247393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20F3-0983-F242-BF20-A91835B82E8B}"/>
              </a:ext>
            </a:extLst>
          </p:cNvPr>
          <p:cNvSpPr>
            <a:spLocks noGrp="1"/>
          </p:cNvSpPr>
          <p:nvPr>
            <p:ph type="title"/>
          </p:nvPr>
        </p:nvSpPr>
        <p:spPr/>
        <p:txBody>
          <a:bodyPr/>
          <a:lstStyle/>
          <a:p>
            <a:r>
              <a:rPr lang="en-US" altLang="zh-CN" dirty="0"/>
              <a:t>Systematic</a:t>
            </a:r>
            <a:r>
              <a:rPr lang="zh-CN" altLang="en-US" dirty="0"/>
              <a:t> </a:t>
            </a:r>
            <a:r>
              <a:rPr lang="en-US" altLang="zh-CN" dirty="0"/>
              <a:t>Communication</a:t>
            </a:r>
            <a:r>
              <a:rPr lang="zh-CN" altLang="en-US" dirty="0"/>
              <a:t> </a:t>
            </a:r>
            <a:r>
              <a:rPr lang="en-US" altLang="zh-CN" dirty="0"/>
              <a:t>Acceleration</a:t>
            </a:r>
            <a:endParaRPr lang="en-US" dirty="0"/>
          </a:p>
        </p:txBody>
      </p:sp>
      <p:sp>
        <p:nvSpPr>
          <p:cNvPr id="3" name="Content Placeholder 2">
            <a:extLst>
              <a:ext uri="{FF2B5EF4-FFF2-40B4-BE49-F238E27FC236}">
                <a16:creationId xmlns:a16="http://schemas.microsoft.com/office/drawing/2014/main" id="{3445E51F-734B-894F-801A-21C12710AA94}"/>
              </a:ext>
            </a:extLst>
          </p:cNvPr>
          <p:cNvSpPr>
            <a:spLocks noGrp="1"/>
          </p:cNvSpPr>
          <p:nvPr>
            <p:ph idx="1"/>
          </p:nvPr>
        </p:nvSpPr>
        <p:spPr>
          <a:xfrm>
            <a:off x="838200" y="1825625"/>
            <a:ext cx="10515600" cy="4060825"/>
          </a:xfrm>
        </p:spPr>
        <p:txBody>
          <a:bodyPr/>
          <a:lstStyle/>
          <a:p>
            <a:r>
              <a:rPr lang="en-US" altLang="zh-CN" dirty="0"/>
              <a:t>High-speed</a:t>
            </a:r>
            <a:r>
              <a:rPr lang="zh-CN" altLang="en-US" dirty="0"/>
              <a:t> </a:t>
            </a:r>
            <a:r>
              <a:rPr lang="en-US" altLang="zh-CN" dirty="0"/>
              <a:t>communication</a:t>
            </a:r>
            <a:r>
              <a:rPr lang="zh-CN" altLang="en-US" dirty="0"/>
              <a:t> </a:t>
            </a:r>
            <a:r>
              <a:rPr lang="en-US" altLang="zh-CN" dirty="0"/>
              <a:t>transport:</a:t>
            </a:r>
            <a:r>
              <a:rPr lang="zh-CN" altLang="en-US" dirty="0"/>
              <a:t> </a:t>
            </a:r>
            <a:r>
              <a:rPr lang="en-US" altLang="zh-CN" i="1" dirty="0"/>
              <a:t>RDMA</a:t>
            </a:r>
          </a:p>
          <a:p>
            <a:r>
              <a:rPr lang="en-US" altLang="zh-CN" dirty="0"/>
              <a:t>Hide</a:t>
            </a:r>
            <a:r>
              <a:rPr lang="zh-CN" altLang="en-US" dirty="0"/>
              <a:t> </a:t>
            </a:r>
            <a:r>
              <a:rPr lang="en-US" altLang="zh-CN" dirty="0"/>
              <a:t>communication</a:t>
            </a:r>
            <a:r>
              <a:rPr lang="zh-CN" altLang="en-US" dirty="0"/>
              <a:t> </a:t>
            </a:r>
            <a:r>
              <a:rPr lang="en-US" altLang="zh-CN" dirty="0"/>
              <a:t>time:</a:t>
            </a:r>
            <a:r>
              <a:rPr lang="zh-CN" altLang="en-US" dirty="0"/>
              <a:t> </a:t>
            </a:r>
            <a:r>
              <a:rPr lang="en-US" altLang="zh-CN" i="1" dirty="0" err="1"/>
              <a:t>ByteScheduler</a:t>
            </a:r>
            <a:endParaRPr lang="en-US" altLang="zh-CN" i="1" dirty="0"/>
          </a:p>
          <a:p>
            <a:r>
              <a:rPr lang="en-US" altLang="zh-CN" dirty="0"/>
              <a:t>Increase</a:t>
            </a:r>
            <a:r>
              <a:rPr lang="zh-CN" altLang="en-US" dirty="0"/>
              <a:t> </a:t>
            </a:r>
            <a:r>
              <a:rPr lang="en-US" altLang="zh-CN" dirty="0"/>
              <a:t>network</a:t>
            </a:r>
            <a:r>
              <a:rPr lang="zh-CN" altLang="en-US" dirty="0"/>
              <a:t> </a:t>
            </a:r>
            <a:r>
              <a:rPr lang="en-US" altLang="zh-CN" dirty="0"/>
              <a:t>capacity:</a:t>
            </a:r>
            <a:r>
              <a:rPr lang="zh-CN" altLang="en-US" dirty="0"/>
              <a:t> </a:t>
            </a:r>
            <a:r>
              <a:rPr lang="en-US" altLang="zh-CN" b="1" i="1" u="sng" dirty="0" err="1">
                <a:solidFill>
                  <a:srgbClr val="7030A0"/>
                </a:solidFill>
              </a:rPr>
              <a:t>BytePS</a:t>
            </a:r>
            <a:endParaRPr lang="en-US" altLang="zh-CN" b="1" i="1" u="sng" dirty="0">
              <a:solidFill>
                <a:srgbClr val="7030A0"/>
              </a:solidFill>
            </a:endParaRPr>
          </a:p>
          <a:p>
            <a:endParaRPr lang="en-US" dirty="0"/>
          </a:p>
        </p:txBody>
      </p:sp>
      <p:sp>
        <p:nvSpPr>
          <p:cNvPr id="4" name="Slide Number Placeholder 3">
            <a:extLst>
              <a:ext uri="{FF2B5EF4-FFF2-40B4-BE49-F238E27FC236}">
                <a16:creationId xmlns:a16="http://schemas.microsoft.com/office/drawing/2014/main" id="{B5F630B2-EED3-BE4B-A90C-F49714896517}"/>
              </a:ext>
            </a:extLst>
          </p:cNvPr>
          <p:cNvSpPr>
            <a:spLocks noGrp="1"/>
          </p:cNvSpPr>
          <p:nvPr>
            <p:ph type="sldNum" sz="quarter" idx="12"/>
          </p:nvPr>
        </p:nvSpPr>
        <p:spPr/>
        <p:txBody>
          <a:bodyPr/>
          <a:lstStyle/>
          <a:p>
            <a:fld id="{034E60B9-CED6-4F27-B6DE-101620AFFE53}" type="slidenum">
              <a:rPr lang="en-US" smtClean="0"/>
              <a:t>29</a:t>
            </a:fld>
            <a:endParaRPr lang="en-US"/>
          </a:p>
        </p:txBody>
      </p:sp>
    </p:spTree>
    <p:extLst>
      <p:ext uri="{BB962C8B-B14F-4D97-AF65-F5344CB8AC3E}">
        <p14:creationId xmlns:p14="http://schemas.microsoft.com/office/powerpoint/2010/main" val="416176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F1FD-DB64-4DA9-B605-F2A8A0C09D8B}"/>
              </a:ext>
            </a:extLst>
          </p:cNvPr>
          <p:cNvSpPr>
            <a:spLocks noGrp="1"/>
          </p:cNvSpPr>
          <p:nvPr>
            <p:ph type="title"/>
          </p:nvPr>
        </p:nvSpPr>
        <p:spPr/>
        <p:txBody>
          <a:bodyPr/>
          <a:lstStyle/>
          <a:p>
            <a:r>
              <a:rPr lang="en-US" altLang="zh-CN" dirty="0"/>
              <a:t>The</a:t>
            </a:r>
            <a:r>
              <a:rPr lang="zh-CN" altLang="en-US" dirty="0"/>
              <a:t> </a:t>
            </a:r>
            <a:r>
              <a:rPr lang="en-US" altLang="zh-CN" dirty="0"/>
              <a:t>DNN</a:t>
            </a:r>
            <a:r>
              <a:rPr lang="zh-CN" altLang="en-US" dirty="0"/>
              <a:t> </a:t>
            </a:r>
            <a:r>
              <a:rPr lang="en-US" altLang="zh-CN" dirty="0"/>
              <a:t>Breakthrough</a:t>
            </a:r>
            <a:r>
              <a:rPr lang="zh-CN" altLang="en-US" dirty="0"/>
              <a:t> </a:t>
            </a:r>
            <a:r>
              <a:rPr lang="en-US" altLang="zh-CN" dirty="0"/>
              <a:t>in</a:t>
            </a:r>
            <a:r>
              <a:rPr lang="zh-CN" altLang="en-US" dirty="0"/>
              <a:t> </a:t>
            </a:r>
            <a:r>
              <a:rPr lang="en-US" altLang="zh-CN" dirty="0"/>
              <a:t>2012</a:t>
            </a:r>
            <a:endParaRPr lang="en-US" dirty="0"/>
          </a:p>
        </p:txBody>
      </p:sp>
      <p:sp>
        <p:nvSpPr>
          <p:cNvPr id="4" name="Slide Number Placeholder 3">
            <a:extLst>
              <a:ext uri="{FF2B5EF4-FFF2-40B4-BE49-F238E27FC236}">
                <a16:creationId xmlns:a16="http://schemas.microsoft.com/office/drawing/2014/main" id="{1A28F0E6-A5C5-4258-8C2A-F03D54A9D0C9}"/>
              </a:ext>
            </a:extLst>
          </p:cNvPr>
          <p:cNvSpPr>
            <a:spLocks noGrp="1"/>
          </p:cNvSpPr>
          <p:nvPr>
            <p:ph type="sldNum" sz="quarter" idx="12"/>
          </p:nvPr>
        </p:nvSpPr>
        <p:spPr/>
        <p:txBody>
          <a:bodyPr/>
          <a:lstStyle/>
          <a:p>
            <a:fld id="{A5F85849-4F87-46FE-A710-B205DA93C9AB}" type="slidenum">
              <a:rPr lang="en-US" smtClean="0"/>
              <a:t>3</a:t>
            </a:fld>
            <a:endParaRPr lang="en-US"/>
          </a:p>
        </p:txBody>
      </p:sp>
      <p:sp>
        <p:nvSpPr>
          <p:cNvPr id="7" name="AutoShape 4" descr="âcatâçå¾çæç´¢ç»æ">
            <a:extLst>
              <a:ext uri="{FF2B5EF4-FFF2-40B4-BE49-F238E27FC236}">
                <a16:creationId xmlns:a16="http://schemas.microsoft.com/office/drawing/2014/main" id="{EB1E56C4-EA9F-4691-8E46-9596BDF9FE70}"/>
              </a:ext>
            </a:extLst>
          </p:cNvPr>
          <p:cNvSpPr>
            <a:spLocks noChangeAspect="1" noChangeArrowheads="1"/>
          </p:cNvSpPr>
          <p:nvPr/>
        </p:nvSpPr>
        <p:spPr bwMode="auto">
          <a:xfrm>
            <a:off x="1835331" y="3124200"/>
            <a:ext cx="2251166" cy="22511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âcatâçå¾çæç´¢ç»æ">
            <a:extLst>
              <a:ext uri="{FF2B5EF4-FFF2-40B4-BE49-F238E27FC236}">
                <a16:creationId xmlns:a16="http://schemas.microsoft.com/office/drawing/2014/main" id="{E570402A-7DF5-4526-B9B2-5ADDD7DE1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897" y="2901070"/>
            <a:ext cx="1294312" cy="1294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6F974A4-9C8A-45C0-A143-C7162B9A3BCF}"/>
              </a:ext>
            </a:extLst>
          </p:cNvPr>
          <p:cNvPicPr>
            <a:picLocks noChangeAspect="1"/>
          </p:cNvPicPr>
          <p:nvPr/>
        </p:nvPicPr>
        <p:blipFill>
          <a:blip r:embed="rId4"/>
          <a:stretch>
            <a:fillRect/>
          </a:stretch>
        </p:blipFill>
        <p:spPr>
          <a:xfrm>
            <a:off x="3416916" y="2735164"/>
            <a:ext cx="6146074" cy="1986499"/>
          </a:xfrm>
          <a:prstGeom prst="rect">
            <a:avLst/>
          </a:prstGeom>
        </p:spPr>
      </p:pic>
      <p:sp>
        <p:nvSpPr>
          <p:cNvPr id="13" name="Arrow: Right 12">
            <a:extLst>
              <a:ext uri="{FF2B5EF4-FFF2-40B4-BE49-F238E27FC236}">
                <a16:creationId xmlns:a16="http://schemas.microsoft.com/office/drawing/2014/main" id="{96EE1075-8B8F-4C3A-9C9F-6BB802F90441}"/>
              </a:ext>
            </a:extLst>
          </p:cNvPr>
          <p:cNvSpPr/>
          <p:nvPr/>
        </p:nvSpPr>
        <p:spPr>
          <a:xfrm>
            <a:off x="2324209" y="3499698"/>
            <a:ext cx="744365" cy="36037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Arrow: Right 14">
            <a:extLst>
              <a:ext uri="{FF2B5EF4-FFF2-40B4-BE49-F238E27FC236}">
                <a16:creationId xmlns:a16="http://schemas.microsoft.com/office/drawing/2014/main" id="{1EBC8BFF-86EE-439F-9674-D798860EA0E2}"/>
              </a:ext>
            </a:extLst>
          </p:cNvPr>
          <p:cNvSpPr/>
          <p:nvPr/>
        </p:nvSpPr>
        <p:spPr>
          <a:xfrm>
            <a:off x="9539149" y="3429000"/>
            <a:ext cx="744365" cy="36037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91672D00-9261-4527-ADB0-0390B81C35DC}"/>
              </a:ext>
            </a:extLst>
          </p:cNvPr>
          <p:cNvSpPr txBox="1"/>
          <p:nvPr/>
        </p:nvSpPr>
        <p:spPr>
          <a:xfrm>
            <a:off x="10498972" y="3132727"/>
            <a:ext cx="1029449" cy="830997"/>
          </a:xfrm>
          <a:prstGeom prst="rect">
            <a:avLst/>
          </a:prstGeom>
          <a:noFill/>
        </p:spPr>
        <p:txBody>
          <a:bodyPr wrap="none" rtlCol="0">
            <a:spAutoFit/>
          </a:bodyPr>
          <a:lstStyle/>
          <a:p>
            <a:r>
              <a:rPr lang="en-US" altLang="zh-CN" sz="4800" i="1" dirty="0">
                <a:solidFill>
                  <a:srgbClr val="7030A0"/>
                </a:solidFill>
              </a:rPr>
              <a:t>C</a:t>
            </a:r>
            <a:r>
              <a:rPr lang="en-US" sz="4800" i="1" dirty="0">
                <a:solidFill>
                  <a:srgbClr val="7030A0"/>
                </a:solidFill>
              </a:rPr>
              <a:t>at</a:t>
            </a:r>
          </a:p>
        </p:txBody>
      </p:sp>
      <p:sp>
        <p:nvSpPr>
          <p:cNvPr id="16" name="TextBox 15">
            <a:extLst>
              <a:ext uri="{FF2B5EF4-FFF2-40B4-BE49-F238E27FC236}">
                <a16:creationId xmlns:a16="http://schemas.microsoft.com/office/drawing/2014/main" id="{B63BE66C-54F0-4F0B-9F7B-97DDB58C9F2C}"/>
              </a:ext>
            </a:extLst>
          </p:cNvPr>
          <p:cNvSpPr txBox="1"/>
          <p:nvPr/>
        </p:nvSpPr>
        <p:spPr>
          <a:xfrm>
            <a:off x="5668082" y="4721663"/>
            <a:ext cx="1495538" cy="584775"/>
          </a:xfrm>
          <a:prstGeom prst="rect">
            <a:avLst/>
          </a:prstGeom>
          <a:noFill/>
        </p:spPr>
        <p:txBody>
          <a:bodyPr wrap="none" rtlCol="0">
            <a:spAutoFit/>
          </a:bodyPr>
          <a:lstStyle/>
          <a:p>
            <a:r>
              <a:rPr lang="en-US" sz="3200" dirty="0" err="1"/>
              <a:t>AlexNet</a:t>
            </a:r>
            <a:endParaRPr lang="en-US" sz="3600" dirty="0"/>
          </a:p>
        </p:txBody>
      </p:sp>
      <p:pic>
        <p:nvPicPr>
          <p:cNvPr id="3" name="Picture 2">
            <a:extLst>
              <a:ext uri="{FF2B5EF4-FFF2-40B4-BE49-F238E27FC236}">
                <a16:creationId xmlns:a16="http://schemas.microsoft.com/office/drawing/2014/main" id="{F4509D28-F05E-7044-ABCF-86AD6C5F4BED}"/>
              </a:ext>
            </a:extLst>
          </p:cNvPr>
          <p:cNvPicPr>
            <a:picLocks noChangeAspect="1"/>
          </p:cNvPicPr>
          <p:nvPr/>
        </p:nvPicPr>
        <p:blipFill>
          <a:blip r:embed="rId5"/>
          <a:stretch>
            <a:fillRect/>
          </a:stretch>
        </p:blipFill>
        <p:spPr>
          <a:xfrm>
            <a:off x="838201" y="4371832"/>
            <a:ext cx="1294312" cy="1947404"/>
          </a:xfrm>
          <a:prstGeom prst="rect">
            <a:avLst/>
          </a:prstGeom>
        </p:spPr>
      </p:pic>
    </p:spTree>
    <p:extLst>
      <p:ext uri="{BB962C8B-B14F-4D97-AF65-F5344CB8AC3E}">
        <p14:creationId xmlns:p14="http://schemas.microsoft.com/office/powerpoint/2010/main" val="19854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B46420-7214-2B4C-8F7D-E23B6F229C8A}"/>
              </a:ext>
            </a:extLst>
          </p:cNvPr>
          <p:cNvSpPr>
            <a:spLocks noGrp="1"/>
          </p:cNvSpPr>
          <p:nvPr>
            <p:ph type="title"/>
          </p:nvPr>
        </p:nvSpPr>
        <p:spPr>
          <a:xfrm>
            <a:off x="838200" y="365125"/>
            <a:ext cx="11000014" cy="1325563"/>
          </a:xfrm>
        </p:spPr>
        <p:txBody>
          <a:bodyPr>
            <a:normAutofit/>
          </a:bodyPr>
          <a:lstStyle/>
          <a:p>
            <a:r>
              <a:rPr kumimoji="1" lang="en-US" altLang="zh-CN" sz="3600" dirty="0"/>
              <a:t>The</a:t>
            </a:r>
            <a:r>
              <a:rPr kumimoji="1" lang="zh-CN" altLang="en-US" sz="3600" dirty="0"/>
              <a:t> </a:t>
            </a:r>
            <a:r>
              <a:rPr kumimoji="1" lang="en-US" altLang="zh-CN" sz="3600" dirty="0"/>
              <a:t>Problem:</a:t>
            </a:r>
            <a:r>
              <a:rPr kumimoji="1" lang="zh-CN" altLang="en-US" sz="3600" dirty="0"/>
              <a:t> </a:t>
            </a:r>
            <a:r>
              <a:rPr kumimoji="1" lang="en-US" altLang="zh-CN" sz="3600" dirty="0"/>
              <a:t>Sub-optimal Inter-machine Communication</a:t>
            </a:r>
            <a:endParaRPr kumimoji="1" lang="zh-CN" altLang="en-US" sz="3600" dirty="0"/>
          </a:p>
        </p:txBody>
      </p:sp>
      <p:sp>
        <p:nvSpPr>
          <p:cNvPr id="3" name="灯片编号占位符 2">
            <a:extLst>
              <a:ext uri="{FF2B5EF4-FFF2-40B4-BE49-F238E27FC236}">
                <a16:creationId xmlns:a16="http://schemas.microsoft.com/office/drawing/2014/main" id="{32DFFDE5-DD12-464C-A53A-91DEE208A6B1}"/>
              </a:ext>
            </a:extLst>
          </p:cNvPr>
          <p:cNvSpPr>
            <a:spLocks noGrp="1"/>
          </p:cNvSpPr>
          <p:nvPr>
            <p:ph type="sldNum" sz="quarter" idx="12"/>
          </p:nvPr>
        </p:nvSpPr>
        <p:spPr/>
        <p:txBody>
          <a:bodyPr/>
          <a:lstStyle/>
          <a:p>
            <a:fld id="{72A019E8-157D-E646-9D51-7F5EA68D0F32}" type="slidenum">
              <a:rPr kumimoji="1" lang="zh-CN" altLang="en-US" smtClean="0"/>
              <a:t>30</a:t>
            </a:fld>
            <a:endParaRPr kumimoji="1" lang="zh-CN" altLang="en-US"/>
          </a:p>
        </p:txBody>
      </p:sp>
      <p:sp>
        <p:nvSpPr>
          <p:cNvPr id="13" name="圆角矩形 12">
            <a:extLst>
              <a:ext uri="{FF2B5EF4-FFF2-40B4-BE49-F238E27FC236}">
                <a16:creationId xmlns:a16="http://schemas.microsoft.com/office/drawing/2014/main" id="{2AFBB14D-6509-FC41-A6DD-30ED4927B93F}"/>
              </a:ext>
            </a:extLst>
          </p:cNvPr>
          <p:cNvSpPr/>
          <p:nvPr/>
        </p:nvSpPr>
        <p:spPr>
          <a:xfrm>
            <a:off x="1559434" y="4138123"/>
            <a:ext cx="934064"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14" name="圆角矩形 13">
            <a:extLst>
              <a:ext uri="{FF2B5EF4-FFF2-40B4-BE49-F238E27FC236}">
                <a16:creationId xmlns:a16="http://schemas.microsoft.com/office/drawing/2014/main" id="{39D57F17-4435-1C44-844E-2DBCBCB44AAE}"/>
              </a:ext>
            </a:extLst>
          </p:cNvPr>
          <p:cNvSpPr/>
          <p:nvPr/>
        </p:nvSpPr>
        <p:spPr>
          <a:xfrm>
            <a:off x="1559434" y="3064181"/>
            <a:ext cx="934064"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a:solidFill>
                <a:schemeClr val="tx1"/>
              </a:solidFill>
            </a:endParaRPr>
          </a:p>
        </p:txBody>
      </p:sp>
      <p:sp>
        <p:nvSpPr>
          <p:cNvPr id="15" name="圆角矩形 14">
            <a:extLst>
              <a:ext uri="{FF2B5EF4-FFF2-40B4-BE49-F238E27FC236}">
                <a16:creationId xmlns:a16="http://schemas.microsoft.com/office/drawing/2014/main" id="{BEC2C1EF-771A-0847-8E09-115CFCB077B1}"/>
              </a:ext>
            </a:extLst>
          </p:cNvPr>
          <p:cNvSpPr/>
          <p:nvPr/>
        </p:nvSpPr>
        <p:spPr>
          <a:xfrm>
            <a:off x="2616401" y="3056450"/>
            <a:ext cx="934064"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16" name="圆角矩形 15">
            <a:extLst>
              <a:ext uri="{FF2B5EF4-FFF2-40B4-BE49-F238E27FC236}">
                <a16:creationId xmlns:a16="http://schemas.microsoft.com/office/drawing/2014/main" id="{7E505FB1-C941-FF48-9896-735978A5DAA2}"/>
              </a:ext>
            </a:extLst>
          </p:cNvPr>
          <p:cNvSpPr/>
          <p:nvPr/>
        </p:nvSpPr>
        <p:spPr>
          <a:xfrm>
            <a:off x="2616401" y="4138123"/>
            <a:ext cx="934064"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17" name="圆角矩形 16">
            <a:extLst>
              <a:ext uri="{FF2B5EF4-FFF2-40B4-BE49-F238E27FC236}">
                <a16:creationId xmlns:a16="http://schemas.microsoft.com/office/drawing/2014/main" id="{8D17E1B6-217F-224E-851C-0B2FD36AAAE7}"/>
              </a:ext>
            </a:extLst>
          </p:cNvPr>
          <p:cNvSpPr/>
          <p:nvPr/>
        </p:nvSpPr>
        <p:spPr>
          <a:xfrm>
            <a:off x="3678284" y="4138122"/>
            <a:ext cx="934064"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32" name="圆角矩形 31">
            <a:extLst>
              <a:ext uri="{FF2B5EF4-FFF2-40B4-BE49-F238E27FC236}">
                <a16:creationId xmlns:a16="http://schemas.microsoft.com/office/drawing/2014/main" id="{1123C8A7-5D88-AF4D-B203-E35EC0BA4A30}"/>
              </a:ext>
            </a:extLst>
          </p:cNvPr>
          <p:cNvSpPr/>
          <p:nvPr/>
        </p:nvSpPr>
        <p:spPr>
          <a:xfrm>
            <a:off x="3673368" y="3056449"/>
            <a:ext cx="934064"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33" name="圆角矩形 32">
            <a:extLst>
              <a:ext uri="{FF2B5EF4-FFF2-40B4-BE49-F238E27FC236}">
                <a16:creationId xmlns:a16="http://schemas.microsoft.com/office/drawing/2014/main" id="{78AB7817-8390-F34B-945C-5436618DE164}"/>
              </a:ext>
            </a:extLst>
          </p:cNvPr>
          <p:cNvSpPr/>
          <p:nvPr/>
        </p:nvSpPr>
        <p:spPr>
          <a:xfrm>
            <a:off x="1559434" y="2291542"/>
            <a:ext cx="934064"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34" name="圆角矩形 33">
            <a:extLst>
              <a:ext uri="{FF2B5EF4-FFF2-40B4-BE49-F238E27FC236}">
                <a16:creationId xmlns:a16="http://schemas.microsoft.com/office/drawing/2014/main" id="{551E1BF2-0195-124C-8DB0-27B4D9B4A9C7}"/>
              </a:ext>
            </a:extLst>
          </p:cNvPr>
          <p:cNvSpPr/>
          <p:nvPr/>
        </p:nvSpPr>
        <p:spPr>
          <a:xfrm>
            <a:off x="2616401" y="2283811"/>
            <a:ext cx="934064"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35" name="圆角矩形 34">
            <a:extLst>
              <a:ext uri="{FF2B5EF4-FFF2-40B4-BE49-F238E27FC236}">
                <a16:creationId xmlns:a16="http://schemas.microsoft.com/office/drawing/2014/main" id="{066949F3-6070-CD47-B28F-D64349315F61}"/>
              </a:ext>
            </a:extLst>
          </p:cNvPr>
          <p:cNvSpPr/>
          <p:nvPr/>
        </p:nvSpPr>
        <p:spPr>
          <a:xfrm>
            <a:off x="3673368" y="2283810"/>
            <a:ext cx="934064"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44" name="圆角矩形 43">
            <a:extLst>
              <a:ext uri="{FF2B5EF4-FFF2-40B4-BE49-F238E27FC236}">
                <a16:creationId xmlns:a16="http://schemas.microsoft.com/office/drawing/2014/main" id="{3A79F8D3-2EE0-424F-869A-8B82A16ED144}"/>
              </a:ext>
            </a:extLst>
          </p:cNvPr>
          <p:cNvSpPr/>
          <p:nvPr/>
        </p:nvSpPr>
        <p:spPr>
          <a:xfrm>
            <a:off x="1559434" y="4907716"/>
            <a:ext cx="934064"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45" name="圆角矩形 44">
            <a:extLst>
              <a:ext uri="{FF2B5EF4-FFF2-40B4-BE49-F238E27FC236}">
                <a16:creationId xmlns:a16="http://schemas.microsoft.com/office/drawing/2014/main" id="{63587B2E-F0E7-8F4E-9AAF-25653B22142F}"/>
              </a:ext>
            </a:extLst>
          </p:cNvPr>
          <p:cNvSpPr/>
          <p:nvPr/>
        </p:nvSpPr>
        <p:spPr>
          <a:xfrm>
            <a:off x="2616401" y="4907716"/>
            <a:ext cx="934064"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46" name="圆角矩形 45">
            <a:extLst>
              <a:ext uri="{FF2B5EF4-FFF2-40B4-BE49-F238E27FC236}">
                <a16:creationId xmlns:a16="http://schemas.microsoft.com/office/drawing/2014/main" id="{9394F109-66C9-CF48-9BC0-B3ADC0E24736}"/>
              </a:ext>
            </a:extLst>
          </p:cNvPr>
          <p:cNvSpPr/>
          <p:nvPr/>
        </p:nvSpPr>
        <p:spPr>
          <a:xfrm>
            <a:off x="3678284" y="4907715"/>
            <a:ext cx="934064"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7" name="文本框 6">
            <a:extLst>
              <a:ext uri="{FF2B5EF4-FFF2-40B4-BE49-F238E27FC236}">
                <a16:creationId xmlns:a16="http://schemas.microsoft.com/office/drawing/2014/main" id="{0DD73E25-345A-E44E-A8FF-7E062AE76563}"/>
              </a:ext>
            </a:extLst>
          </p:cNvPr>
          <p:cNvSpPr txBox="1"/>
          <p:nvPr/>
        </p:nvSpPr>
        <p:spPr>
          <a:xfrm>
            <a:off x="1490683" y="1939512"/>
            <a:ext cx="1582484" cy="369332"/>
          </a:xfrm>
          <a:prstGeom prst="rect">
            <a:avLst/>
          </a:prstGeom>
          <a:noFill/>
        </p:spPr>
        <p:txBody>
          <a:bodyPr wrap="none" rtlCol="0">
            <a:spAutoFit/>
          </a:bodyPr>
          <a:lstStyle/>
          <a:p>
            <a:r>
              <a:rPr kumimoji="1" lang="en-US" altLang="zh-CN" b="1" i="1" dirty="0"/>
              <a:t>GPU Machines</a:t>
            </a:r>
            <a:endParaRPr kumimoji="1" lang="zh-CN" altLang="en-US" b="1" i="1" dirty="0"/>
          </a:p>
        </p:txBody>
      </p:sp>
      <p:sp>
        <p:nvSpPr>
          <p:cNvPr id="49" name="文本框 48">
            <a:extLst>
              <a:ext uri="{FF2B5EF4-FFF2-40B4-BE49-F238E27FC236}">
                <a16:creationId xmlns:a16="http://schemas.microsoft.com/office/drawing/2014/main" id="{17A32444-9DDE-5441-A05C-A8FA36215549}"/>
              </a:ext>
            </a:extLst>
          </p:cNvPr>
          <p:cNvSpPr txBox="1"/>
          <p:nvPr/>
        </p:nvSpPr>
        <p:spPr>
          <a:xfrm>
            <a:off x="1417821" y="3815447"/>
            <a:ext cx="1582484" cy="369332"/>
          </a:xfrm>
          <a:prstGeom prst="rect">
            <a:avLst/>
          </a:prstGeom>
          <a:noFill/>
        </p:spPr>
        <p:txBody>
          <a:bodyPr wrap="none" rtlCol="0">
            <a:spAutoFit/>
          </a:bodyPr>
          <a:lstStyle/>
          <a:p>
            <a:pPr algn="ctr"/>
            <a:r>
              <a:rPr kumimoji="1" lang="en-US" altLang="zh-CN" b="1" i="1" dirty="0"/>
              <a:t>CPU Machines</a:t>
            </a:r>
            <a:endParaRPr kumimoji="1" lang="zh-CN" altLang="en-US" b="1" i="1" dirty="0"/>
          </a:p>
        </p:txBody>
      </p:sp>
      <p:sp>
        <p:nvSpPr>
          <p:cNvPr id="50" name="矩形 49">
            <a:extLst>
              <a:ext uri="{FF2B5EF4-FFF2-40B4-BE49-F238E27FC236}">
                <a16:creationId xmlns:a16="http://schemas.microsoft.com/office/drawing/2014/main" id="{93BC72C2-83A4-CC4C-9738-338FEF759CD0}"/>
              </a:ext>
            </a:extLst>
          </p:cNvPr>
          <p:cNvSpPr/>
          <p:nvPr/>
        </p:nvSpPr>
        <p:spPr>
          <a:xfrm>
            <a:off x="1152416" y="1355247"/>
            <a:ext cx="3849023" cy="4301455"/>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文本框 50">
            <a:extLst>
              <a:ext uri="{FF2B5EF4-FFF2-40B4-BE49-F238E27FC236}">
                <a16:creationId xmlns:a16="http://schemas.microsoft.com/office/drawing/2014/main" id="{F1D0A9EF-48B7-3E4E-8F80-7B8E183B0733}"/>
              </a:ext>
            </a:extLst>
          </p:cNvPr>
          <p:cNvSpPr txBox="1"/>
          <p:nvPr/>
        </p:nvSpPr>
        <p:spPr>
          <a:xfrm>
            <a:off x="1727894" y="1399910"/>
            <a:ext cx="2690545" cy="400110"/>
          </a:xfrm>
          <a:prstGeom prst="rect">
            <a:avLst/>
          </a:prstGeom>
          <a:noFill/>
        </p:spPr>
        <p:txBody>
          <a:bodyPr wrap="none" rtlCol="0">
            <a:spAutoFit/>
          </a:bodyPr>
          <a:lstStyle/>
          <a:p>
            <a:r>
              <a:rPr kumimoji="1" lang="en-US" altLang="zh-CN" sz="2000" b="1" i="1" dirty="0"/>
              <a:t>Heterogeneous Clusters</a:t>
            </a:r>
            <a:endParaRPr kumimoji="1" lang="zh-CN" altLang="en-US" sz="2000" b="1" i="1" dirty="0"/>
          </a:p>
        </p:txBody>
      </p:sp>
      <p:sp>
        <p:nvSpPr>
          <p:cNvPr id="8" name="文本框 7">
            <a:extLst>
              <a:ext uri="{FF2B5EF4-FFF2-40B4-BE49-F238E27FC236}">
                <a16:creationId xmlns:a16="http://schemas.microsoft.com/office/drawing/2014/main" id="{8788D36E-9739-3D45-80DB-1C3AE0C3B91A}"/>
              </a:ext>
            </a:extLst>
          </p:cNvPr>
          <p:cNvSpPr txBox="1"/>
          <p:nvPr/>
        </p:nvSpPr>
        <p:spPr>
          <a:xfrm>
            <a:off x="5482869" y="1657007"/>
            <a:ext cx="5454698" cy="400110"/>
          </a:xfrm>
          <a:prstGeom prst="rect">
            <a:avLst/>
          </a:prstGeom>
          <a:solidFill>
            <a:schemeClr val="accent2">
              <a:lumMod val="20000"/>
              <a:lumOff val="80000"/>
            </a:schemeClr>
          </a:solidFill>
          <a:ln w="38100">
            <a:noFill/>
            <a:prstDash val="dash"/>
          </a:ln>
        </p:spPr>
        <p:txBody>
          <a:bodyPr wrap="none" rtlCol="0">
            <a:spAutoFit/>
          </a:bodyPr>
          <a:lstStyle/>
          <a:p>
            <a:r>
              <a:rPr kumimoji="1" lang="en-US" altLang="zh-CN" sz="2000" dirty="0">
                <a:solidFill>
                  <a:srgbClr val="FF0000"/>
                </a:solidFill>
              </a:rPr>
              <a:t>If use all-reduce </a:t>
            </a:r>
            <a:r>
              <a:rPr kumimoji="1" lang="en-US" altLang="zh-CN" sz="2000" dirty="0">
                <a:solidFill>
                  <a:srgbClr val="FF0000"/>
                </a:solidFill>
                <a:sym typeface="Wingdings" pitchFamily="2" charset="2"/>
              </a:rPr>
              <a:t></a:t>
            </a:r>
            <a:r>
              <a:rPr kumimoji="1" lang="en-US" altLang="zh-CN" sz="2000" dirty="0">
                <a:solidFill>
                  <a:srgbClr val="FF0000"/>
                </a:solidFill>
              </a:rPr>
              <a:t> cannot leverage CPU machines</a:t>
            </a:r>
            <a:endParaRPr kumimoji="1" lang="zh-CN" altLang="en-US" sz="2000" dirty="0">
              <a:solidFill>
                <a:srgbClr val="FF0000"/>
              </a:solidFill>
            </a:endParaRPr>
          </a:p>
        </p:txBody>
      </p:sp>
      <p:cxnSp>
        <p:nvCxnSpPr>
          <p:cNvPr id="11" name="直线连接符 10">
            <a:extLst>
              <a:ext uri="{FF2B5EF4-FFF2-40B4-BE49-F238E27FC236}">
                <a16:creationId xmlns:a16="http://schemas.microsoft.com/office/drawing/2014/main" id="{FF0FA374-AFA2-2E4D-9B5B-4A9ABE9910DB}"/>
              </a:ext>
            </a:extLst>
          </p:cNvPr>
          <p:cNvCxnSpPr>
            <a:stCxn id="33" idx="3"/>
            <a:endCxn id="34" idx="1"/>
          </p:cNvCxnSpPr>
          <p:nvPr/>
        </p:nvCxnSpPr>
        <p:spPr>
          <a:xfrm flipV="1">
            <a:off x="2493498" y="2564031"/>
            <a:ext cx="122903" cy="77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线连接符 53">
            <a:extLst>
              <a:ext uri="{FF2B5EF4-FFF2-40B4-BE49-F238E27FC236}">
                <a16:creationId xmlns:a16="http://schemas.microsoft.com/office/drawing/2014/main" id="{37924B35-2ACA-894F-A0F8-4D17D5527D57}"/>
              </a:ext>
            </a:extLst>
          </p:cNvPr>
          <p:cNvCxnSpPr>
            <a:cxnSpLocks/>
            <a:stCxn id="34" idx="3"/>
            <a:endCxn id="35" idx="1"/>
          </p:cNvCxnSpPr>
          <p:nvPr/>
        </p:nvCxnSpPr>
        <p:spPr>
          <a:xfrm flipV="1">
            <a:off x="3550465" y="2564030"/>
            <a:ext cx="12290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线连接符 56">
            <a:extLst>
              <a:ext uri="{FF2B5EF4-FFF2-40B4-BE49-F238E27FC236}">
                <a16:creationId xmlns:a16="http://schemas.microsoft.com/office/drawing/2014/main" id="{D78A01C8-3EA2-9B4C-9580-847207256136}"/>
              </a:ext>
            </a:extLst>
          </p:cNvPr>
          <p:cNvCxnSpPr>
            <a:cxnSpLocks/>
            <a:stCxn id="35" idx="2"/>
            <a:endCxn id="32" idx="0"/>
          </p:cNvCxnSpPr>
          <p:nvPr/>
        </p:nvCxnSpPr>
        <p:spPr>
          <a:xfrm>
            <a:off x="4140400" y="2844249"/>
            <a:ext cx="0" cy="212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线连接符 59">
            <a:extLst>
              <a:ext uri="{FF2B5EF4-FFF2-40B4-BE49-F238E27FC236}">
                <a16:creationId xmlns:a16="http://schemas.microsoft.com/office/drawing/2014/main" id="{ACB60F81-FB57-F040-857D-FC3459E843E8}"/>
              </a:ext>
            </a:extLst>
          </p:cNvPr>
          <p:cNvCxnSpPr>
            <a:cxnSpLocks/>
            <a:stCxn id="32" idx="1"/>
            <a:endCxn id="15" idx="3"/>
          </p:cNvCxnSpPr>
          <p:nvPr/>
        </p:nvCxnSpPr>
        <p:spPr>
          <a:xfrm flipH="1">
            <a:off x="3550465" y="3336669"/>
            <a:ext cx="12290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id="{0B9C27EE-A400-7344-A98D-8D8612DBB5A7}"/>
              </a:ext>
            </a:extLst>
          </p:cNvPr>
          <p:cNvCxnSpPr>
            <a:cxnSpLocks/>
            <a:stCxn id="15" idx="1"/>
            <a:endCxn id="14" idx="3"/>
          </p:cNvCxnSpPr>
          <p:nvPr/>
        </p:nvCxnSpPr>
        <p:spPr>
          <a:xfrm flipH="1">
            <a:off x="2493498" y="3336670"/>
            <a:ext cx="122903" cy="77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A0749D07-92E0-F542-B8A9-77C3C2DC56CC}"/>
              </a:ext>
            </a:extLst>
          </p:cNvPr>
          <p:cNvCxnSpPr>
            <a:cxnSpLocks/>
            <a:stCxn id="33" idx="2"/>
            <a:endCxn id="14" idx="0"/>
          </p:cNvCxnSpPr>
          <p:nvPr/>
        </p:nvCxnSpPr>
        <p:spPr>
          <a:xfrm>
            <a:off x="2026466" y="2851981"/>
            <a:ext cx="0" cy="212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矩形 68">
            <a:extLst>
              <a:ext uri="{FF2B5EF4-FFF2-40B4-BE49-F238E27FC236}">
                <a16:creationId xmlns:a16="http://schemas.microsoft.com/office/drawing/2014/main" id="{1E467BBE-9A82-7249-915C-ACFCAF9CC781}"/>
              </a:ext>
            </a:extLst>
          </p:cNvPr>
          <p:cNvSpPr/>
          <p:nvPr/>
        </p:nvSpPr>
        <p:spPr>
          <a:xfrm>
            <a:off x="1468072" y="2224682"/>
            <a:ext cx="3230089" cy="155184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70" name="直线连接符 69">
            <a:extLst>
              <a:ext uri="{FF2B5EF4-FFF2-40B4-BE49-F238E27FC236}">
                <a16:creationId xmlns:a16="http://schemas.microsoft.com/office/drawing/2014/main" id="{30F51D42-D6B3-1141-8213-A7CE996A55A8}"/>
              </a:ext>
            </a:extLst>
          </p:cNvPr>
          <p:cNvCxnSpPr>
            <a:cxnSpLocks/>
            <a:stCxn id="8" idx="1"/>
            <a:endCxn id="69" idx="3"/>
          </p:cNvCxnSpPr>
          <p:nvPr/>
        </p:nvCxnSpPr>
        <p:spPr>
          <a:xfrm flipH="1">
            <a:off x="4698161" y="1857062"/>
            <a:ext cx="784708" cy="114354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57BA5132-6237-A84E-B7D0-EB0BAAA01A35}"/>
              </a:ext>
            </a:extLst>
          </p:cNvPr>
          <p:cNvSpPr txBox="1"/>
          <p:nvPr/>
        </p:nvSpPr>
        <p:spPr>
          <a:xfrm>
            <a:off x="5482869" y="2147422"/>
            <a:ext cx="6511654" cy="400110"/>
          </a:xfrm>
          <a:prstGeom prst="rect">
            <a:avLst/>
          </a:prstGeom>
          <a:solidFill>
            <a:schemeClr val="accent2">
              <a:lumMod val="20000"/>
              <a:lumOff val="80000"/>
            </a:schemeClr>
          </a:solidFill>
          <a:ln w="38100">
            <a:noFill/>
            <a:prstDash val="dash"/>
          </a:ln>
        </p:spPr>
        <p:txBody>
          <a:bodyPr wrap="none" rtlCol="0">
            <a:spAutoFit/>
          </a:bodyPr>
          <a:lstStyle>
            <a:defPPr>
              <a:defRPr lang="zh-CN"/>
            </a:defPPr>
            <a:lvl1pPr>
              <a:defRPr kumimoji="1" sz="2000">
                <a:solidFill>
                  <a:srgbClr val="FF0000"/>
                </a:solidFill>
              </a:defRPr>
            </a:lvl1pPr>
          </a:lstStyle>
          <a:p>
            <a:r>
              <a:rPr lang="en-US" altLang="zh-CN" dirty="0"/>
              <a:t>If use PS </a:t>
            </a:r>
            <a:r>
              <a:rPr lang="en-US" altLang="zh-CN" dirty="0">
                <a:sym typeface="Wingdings" pitchFamily="2" charset="2"/>
              </a:rPr>
              <a:t></a:t>
            </a:r>
            <a:r>
              <a:rPr lang="en-US" altLang="zh-CN" dirty="0"/>
              <a:t> may create traffic hotspot when CPU not enough</a:t>
            </a:r>
            <a:endParaRPr lang="zh-CN" altLang="en-US" dirty="0"/>
          </a:p>
        </p:txBody>
      </p:sp>
      <p:cxnSp>
        <p:nvCxnSpPr>
          <p:cNvPr id="79" name="直线连接符 78">
            <a:extLst>
              <a:ext uri="{FF2B5EF4-FFF2-40B4-BE49-F238E27FC236}">
                <a16:creationId xmlns:a16="http://schemas.microsoft.com/office/drawing/2014/main" id="{0A76ECCD-66BA-7C4C-9017-EE1082F02D5F}"/>
              </a:ext>
            </a:extLst>
          </p:cNvPr>
          <p:cNvCxnSpPr>
            <a:cxnSpLocks/>
            <a:stCxn id="16" idx="0"/>
            <a:endCxn id="14" idx="2"/>
          </p:cNvCxnSpPr>
          <p:nvPr/>
        </p:nvCxnSpPr>
        <p:spPr>
          <a:xfrm flipH="1" flipV="1">
            <a:off x="2026466" y="3624620"/>
            <a:ext cx="1056967" cy="5135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线连接符 94">
            <a:extLst>
              <a:ext uri="{FF2B5EF4-FFF2-40B4-BE49-F238E27FC236}">
                <a16:creationId xmlns:a16="http://schemas.microsoft.com/office/drawing/2014/main" id="{DBD0A5DD-BB9B-AC49-8C04-39186DA8D4B1}"/>
              </a:ext>
            </a:extLst>
          </p:cNvPr>
          <p:cNvCxnSpPr>
            <a:cxnSpLocks/>
            <a:stCxn id="16" idx="0"/>
            <a:endCxn id="15" idx="2"/>
          </p:cNvCxnSpPr>
          <p:nvPr/>
        </p:nvCxnSpPr>
        <p:spPr>
          <a:xfrm flipV="1">
            <a:off x="3083433" y="3616889"/>
            <a:ext cx="0" cy="5212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线连接符 97">
            <a:extLst>
              <a:ext uri="{FF2B5EF4-FFF2-40B4-BE49-F238E27FC236}">
                <a16:creationId xmlns:a16="http://schemas.microsoft.com/office/drawing/2014/main" id="{01754F42-2660-E54C-B5B4-DE65E52D38E9}"/>
              </a:ext>
            </a:extLst>
          </p:cNvPr>
          <p:cNvCxnSpPr>
            <a:cxnSpLocks/>
            <a:stCxn id="16" idx="0"/>
            <a:endCxn id="32" idx="2"/>
          </p:cNvCxnSpPr>
          <p:nvPr/>
        </p:nvCxnSpPr>
        <p:spPr>
          <a:xfrm flipV="1">
            <a:off x="3083433" y="3616888"/>
            <a:ext cx="1056967" cy="5212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05" name="图表 104">
            <a:extLst>
              <a:ext uri="{FF2B5EF4-FFF2-40B4-BE49-F238E27FC236}">
                <a16:creationId xmlns:a16="http://schemas.microsoft.com/office/drawing/2014/main" id="{6C69AD8F-FD3E-7040-84F5-A6DE748429F0}"/>
              </a:ext>
            </a:extLst>
          </p:cNvPr>
          <p:cNvGraphicFramePr/>
          <p:nvPr/>
        </p:nvGraphicFramePr>
        <p:xfrm>
          <a:off x="5509021" y="2783583"/>
          <a:ext cx="5454698" cy="2911575"/>
        </p:xfrm>
        <a:graphic>
          <a:graphicData uri="http://schemas.openxmlformats.org/drawingml/2006/chart">
            <c:chart xmlns:c="http://schemas.openxmlformats.org/drawingml/2006/chart" xmlns:r="http://schemas.openxmlformats.org/officeDocument/2006/relationships" r:id="rId3"/>
          </a:graphicData>
        </a:graphic>
      </p:graphicFrame>
      <p:sp>
        <p:nvSpPr>
          <p:cNvPr id="107" name="圆角矩形 106">
            <a:extLst>
              <a:ext uri="{FF2B5EF4-FFF2-40B4-BE49-F238E27FC236}">
                <a16:creationId xmlns:a16="http://schemas.microsoft.com/office/drawing/2014/main" id="{5A60FBE6-4313-5849-B76E-3EB38DB06590}"/>
              </a:ext>
            </a:extLst>
          </p:cNvPr>
          <p:cNvSpPr/>
          <p:nvPr/>
        </p:nvSpPr>
        <p:spPr>
          <a:xfrm>
            <a:off x="1152416" y="6087151"/>
            <a:ext cx="9887168" cy="5657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Existing solutions fail to leverage</a:t>
            </a:r>
            <a:r>
              <a:rPr kumimoji="1" lang="zh-CN" altLang="en-US" sz="2400" dirty="0">
                <a:solidFill>
                  <a:schemeClr val="tx1"/>
                </a:solidFill>
              </a:rPr>
              <a:t> </a:t>
            </a:r>
            <a:r>
              <a:rPr kumimoji="1" lang="en-US" altLang="zh-CN" sz="2400" dirty="0">
                <a:solidFill>
                  <a:schemeClr val="tx1"/>
                </a:solidFill>
              </a:rPr>
              <a:t>the</a:t>
            </a:r>
            <a:r>
              <a:rPr kumimoji="1" lang="zh-CN" altLang="en-US" sz="2400" dirty="0">
                <a:solidFill>
                  <a:schemeClr val="tx1"/>
                </a:solidFill>
              </a:rPr>
              <a:t> </a:t>
            </a:r>
            <a:r>
              <a:rPr kumimoji="1" lang="en-US" altLang="zh-CN" sz="2400" dirty="0">
                <a:solidFill>
                  <a:schemeClr val="tx1"/>
                </a:solidFill>
              </a:rPr>
              <a:t>heterogeneity</a:t>
            </a:r>
            <a:r>
              <a:rPr kumimoji="1" lang="zh-CN" altLang="en-US" sz="2400" dirty="0">
                <a:solidFill>
                  <a:schemeClr val="tx1"/>
                </a:solidFill>
              </a:rPr>
              <a:t> </a:t>
            </a:r>
            <a:r>
              <a:rPr kumimoji="1" lang="en-US" altLang="zh-CN" sz="2400" dirty="0">
                <a:solidFill>
                  <a:schemeClr val="tx1"/>
                </a:solidFill>
              </a:rPr>
              <a:t>of</a:t>
            </a:r>
            <a:r>
              <a:rPr kumimoji="1" lang="zh-CN" altLang="en-US" sz="2400" dirty="0">
                <a:solidFill>
                  <a:schemeClr val="tx1"/>
                </a:solidFill>
              </a:rPr>
              <a:t> </a:t>
            </a:r>
            <a:r>
              <a:rPr kumimoji="1" lang="en-US" altLang="zh-CN" sz="2400" dirty="0">
                <a:solidFill>
                  <a:schemeClr val="tx1"/>
                </a:solidFill>
              </a:rPr>
              <a:t>GPU</a:t>
            </a:r>
            <a:r>
              <a:rPr kumimoji="1" lang="zh-CN" altLang="en-US" sz="2400" dirty="0">
                <a:solidFill>
                  <a:schemeClr val="tx1"/>
                </a:solidFill>
              </a:rPr>
              <a:t> </a:t>
            </a:r>
            <a:r>
              <a:rPr kumimoji="1" lang="en-US" altLang="zh-CN" sz="2400" dirty="0">
                <a:solidFill>
                  <a:schemeClr val="tx1"/>
                </a:solidFill>
              </a:rPr>
              <a:t>clusters</a:t>
            </a:r>
          </a:p>
        </p:txBody>
      </p:sp>
      <p:sp>
        <p:nvSpPr>
          <p:cNvPr id="108" name="矩形 107">
            <a:extLst>
              <a:ext uri="{FF2B5EF4-FFF2-40B4-BE49-F238E27FC236}">
                <a16:creationId xmlns:a16="http://schemas.microsoft.com/office/drawing/2014/main" id="{46EF8EB9-4EB7-D948-B3C3-A6F1FAB94802}"/>
              </a:ext>
            </a:extLst>
          </p:cNvPr>
          <p:cNvSpPr/>
          <p:nvPr/>
        </p:nvSpPr>
        <p:spPr>
          <a:xfrm>
            <a:off x="1468071" y="2965259"/>
            <a:ext cx="3230089" cy="1800433"/>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09" name="直线连接符 108">
            <a:extLst>
              <a:ext uri="{FF2B5EF4-FFF2-40B4-BE49-F238E27FC236}">
                <a16:creationId xmlns:a16="http://schemas.microsoft.com/office/drawing/2014/main" id="{F804AE7B-3CC9-7745-88F7-FCF4857D4A7E}"/>
              </a:ext>
            </a:extLst>
          </p:cNvPr>
          <p:cNvCxnSpPr>
            <a:cxnSpLocks/>
            <a:stCxn id="77" idx="1"/>
            <a:endCxn id="108" idx="3"/>
          </p:cNvCxnSpPr>
          <p:nvPr/>
        </p:nvCxnSpPr>
        <p:spPr>
          <a:xfrm flipH="1">
            <a:off x="4698160" y="2347477"/>
            <a:ext cx="784709" cy="1517999"/>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7" name="矩形 116">
            <a:extLst>
              <a:ext uri="{FF2B5EF4-FFF2-40B4-BE49-F238E27FC236}">
                <a16:creationId xmlns:a16="http://schemas.microsoft.com/office/drawing/2014/main" id="{72A238EF-7333-DE4A-8FA1-917B8A0B6284}"/>
              </a:ext>
            </a:extLst>
          </p:cNvPr>
          <p:cNvSpPr/>
          <p:nvPr/>
        </p:nvSpPr>
        <p:spPr>
          <a:xfrm>
            <a:off x="6331029" y="4195219"/>
            <a:ext cx="3230089" cy="373363"/>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8" name="矩形 117">
            <a:extLst>
              <a:ext uri="{FF2B5EF4-FFF2-40B4-BE49-F238E27FC236}">
                <a16:creationId xmlns:a16="http://schemas.microsoft.com/office/drawing/2014/main" id="{DE7F1211-D583-DD40-8E75-8770F574669D}"/>
              </a:ext>
            </a:extLst>
          </p:cNvPr>
          <p:cNvSpPr/>
          <p:nvPr/>
        </p:nvSpPr>
        <p:spPr>
          <a:xfrm rot="20788550">
            <a:off x="6347702" y="4592907"/>
            <a:ext cx="1434975" cy="29348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92558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6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6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8"/>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0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8"/>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8"/>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9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79"/>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8"/>
                                        </p:tgtEl>
                                        <p:attrNameLst>
                                          <p:attrName>style.visibility</p:attrName>
                                        </p:attrNameLst>
                                      </p:cBhvr>
                                      <p:to>
                                        <p:strVal val="hidden"/>
                                      </p:to>
                                    </p:set>
                                  </p:childTnLst>
                                </p:cTn>
                              </p:par>
                              <p:par>
                                <p:cTn id="95" presetID="1" presetClass="entr" presetSubtype="0" fill="hold" grpId="1" nodeType="with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17"/>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7"/>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33"/>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animBg="1"/>
      <p:bldP spid="17" grpId="1" animBg="1"/>
      <p:bldP spid="33" grpId="0" animBg="1"/>
      <p:bldP spid="33" grpId="1" animBg="1"/>
      <p:bldP spid="34" grpId="0" animBg="1"/>
      <p:bldP spid="34" grpId="1" animBg="1"/>
      <p:bldP spid="35" grpId="0" animBg="1"/>
      <p:bldP spid="35" grpId="1" animBg="1"/>
      <p:bldP spid="44" grpId="0" animBg="1"/>
      <p:bldP spid="44" grpId="1" animBg="1"/>
      <p:bldP spid="45" grpId="0" animBg="1"/>
      <p:bldP spid="45" grpId="1" animBg="1"/>
      <p:bldP spid="46" grpId="0" animBg="1"/>
      <p:bldP spid="46" grpId="1" animBg="1"/>
      <p:bldP spid="8" grpId="0" animBg="1"/>
      <p:bldP spid="69" grpId="0" animBg="1"/>
      <p:bldP spid="69" grpId="1" animBg="1"/>
      <p:bldP spid="77" grpId="0" animBg="1"/>
      <p:bldGraphic spid="105" grpId="0">
        <p:bldAsOne/>
      </p:bldGraphic>
      <p:bldP spid="107" grpId="0" animBg="1"/>
      <p:bldP spid="108" grpId="0" animBg="1"/>
      <p:bldP spid="108" grpId="1" animBg="1"/>
      <p:bldP spid="117" grpId="0" animBg="1"/>
      <p:bldP spid="117" grpId="1" animBg="1"/>
      <p:bldP spid="118" grpId="0" animBg="1"/>
      <p:bldP spid="11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75B12C-2917-FC47-BB08-CC9EB9FF8C2E}"/>
              </a:ext>
            </a:extLst>
          </p:cNvPr>
          <p:cNvSpPr>
            <a:spLocks noGrp="1"/>
          </p:cNvSpPr>
          <p:nvPr>
            <p:ph type="title"/>
          </p:nvPr>
        </p:nvSpPr>
        <p:spPr/>
        <p:txBody>
          <a:bodyPr/>
          <a:lstStyle/>
          <a:p>
            <a:r>
              <a:rPr kumimoji="1" lang="en-US" altLang="zh-CN" dirty="0" err="1"/>
              <a:t>BytePS</a:t>
            </a:r>
            <a:r>
              <a:rPr kumimoji="1" lang="zh-CN" altLang="en-US" dirty="0"/>
              <a:t> </a:t>
            </a:r>
            <a:r>
              <a:rPr kumimoji="1" lang="en-US" altLang="zh-CN" dirty="0"/>
              <a:t>for</a:t>
            </a:r>
            <a:r>
              <a:rPr kumimoji="1" lang="zh-CN" altLang="en-US" dirty="0"/>
              <a:t> </a:t>
            </a:r>
            <a:r>
              <a:rPr kumimoji="1" lang="en-US" altLang="zh-CN" dirty="0"/>
              <a:t>Inter-machine Communication</a:t>
            </a:r>
            <a:endParaRPr kumimoji="1" lang="zh-CN" altLang="en-US" dirty="0"/>
          </a:p>
        </p:txBody>
      </p:sp>
      <p:sp>
        <p:nvSpPr>
          <p:cNvPr id="4" name="灯片编号占位符 3">
            <a:extLst>
              <a:ext uri="{FF2B5EF4-FFF2-40B4-BE49-F238E27FC236}">
                <a16:creationId xmlns:a16="http://schemas.microsoft.com/office/drawing/2014/main" id="{E2160467-2656-2047-8088-6567FF96C3AE}"/>
              </a:ext>
            </a:extLst>
          </p:cNvPr>
          <p:cNvSpPr>
            <a:spLocks noGrp="1"/>
          </p:cNvSpPr>
          <p:nvPr>
            <p:ph type="sldNum" sz="quarter" idx="12"/>
          </p:nvPr>
        </p:nvSpPr>
        <p:spPr/>
        <p:txBody>
          <a:bodyPr/>
          <a:lstStyle/>
          <a:p>
            <a:fld id="{72A019E8-157D-E646-9D51-7F5EA68D0F32}" type="slidenum">
              <a:rPr kumimoji="1" lang="zh-CN" altLang="en-US" smtClean="0"/>
              <a:t>31</a:t>
            </a:fld>
            <a:endParaRPr kumimoji="1" lang="zh-CN" altLang="en-US"/>
          </a:p>
        </p:txBody>
      </p:sp>
      <p:sp>
        <p:nvSpPr>
          <p:cNvPr id="5" name="圆角矩形 4">
            <a:extLst>
              <a:ext uri="{FF2B5EF4-FFF2-40B4-BE49-F238E27FC236}">
                <a16:creationId xmlns:a16="http://schemas.microsoft.com/office/drawing/2014/main" id="{BFD6F325-38E6-A94B-94E5-2B1879A5166D}"/>
              </a:ext>
            </a:extLst>
          </p:cNvPr>
          <p:cNvSpPr/>
          <p:nvPr/>
        </p:nvSpPr>
        <p:spPr>
          <a:xfrm>
            <a:off x="6796717" y="2869966"/>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6" name="圆角矩形 5">
            <a:extLst>
              <a:ext uri="{FF2B5EF4-FFF2-40B4-BE49-F238E27FC236}">
                <a16:creationId xmlns:a16="http://schemas.microsoft.com/office/drawing/2014/main" id="{C9AEB95B-96BB-DB43-AFF6-87B5BC685D0E}"/>
              </a:ext>
            </a:extLst>
          </p:cNvPr>
          <p:cNvSpPr/>
          <p:nvPr/>
        </p:nvSpPr>
        <p:spPr>
          <a:xfrm>
            <a:off x="7409935" y="1748781"/>
            <a:ext cx="1095961"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CPU </a:t>
            </a:r>
          </a:p>
          <a:p>
            <a:pPr algn="ctr"/>
            <a:r>
              <a:rPr kumimoji="1" lang="en-US" altLang="zh-CN" dirty="0">
                <a:solidFill>
                  <a:schemeClr val="tx1"/>
                </a:solidFill>
              </a:rPr>
              <a:t>Machine</a:t>
            </a:r>
            <a:endParaRPr kumimoji="1" lang="zh-CN" altLang="en-US" dirty="0">
              <a:solidFill>
                <a:schemeClr val="tx1"/>
              </a:solidFill>
            </a:endParaRPr>
          </a:p>
        </p:txBody>
      </p:sp>
      <p:sp>
        <p:nvSpPr>
          <p:cNvPr id="10" name="圆角矩形 9">
            <a:extLst>
              <a:ext uri="{FF2B5EF4-FFF2-40B4-BE49-F238E27FC236}">
                <a16:creationId xmlns:a16="http://schemas.microsoft.com/office/drawing/2014/main" id="{9EF7635E-8632-F844-8F2C-C66EA9119DF3}"/>
              </a:ext>
            </a:extLst>
          </p:cNvPr>
          <p:cNvSpPr/>
          <p:nvPr/>
        </p:nvSpPr>
        <p:spPr>
          <a:xfrm>
            <a:off x="8115468" y="2869659"/>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11" name="圆角矩形 10">
            <a:extLst>
              <a:ext uri="{FF2B5EF4-FFF2-40B4-BE49-F238E27FC236}">
                <a16:creationId xmlns:a16="http://schemas.microsoft.com/office/drawing/2014/main" id="{FB682300-4A29-8541-B496-5B8B99DBB464}"/>
              </a:ext>
            </a:extLst>
          </p:cNvPr>
          <p:cNvSpPr/>
          <p:nvPr/>
        </p:nvSpPr>
        <p:spPr>
          <a:xfrm>
            <a:off x="9434219" y="2869659"/>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13" name="圆角矩形 12">
            <a:extLst>
              <a:ext uri="{FF2B5EF4-FFF2-40B4-BE49-F238E27FC236}">
                <a16:creationId xmlns:a16="http://schemas.microsoft.com/office/drawing/2014/main" id="{2238375A-EA07-134F-BC6F-DDEE44331D77}"/>
              </a:ext>
            </a:extLst>
          </p:cNvPr>
          <p:cNvSpPr/>
          <p:nvPr/>
        </p:nvSpPr>
        <p:spPr>
          <a:xfrm>
            <a:off x="8886238" y="1748780"/>
            <a:ext cx="1095961"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CPU </a:t>
            </a:r>
          </a:p>
          <a:p>
            <a:pPr algn="ctr"/>
            <a:r>
              <a:rPr kumimoji="1" lang="en-US" altLang="zh-CN" dirty="0">
                <a:solidFill>
                  <a:schemeClr val="tx1"/>
                </a:solidFill>
              </a:rPr>
              <a:t>Machine</a:t>
            </a:r>
            <a:endParaRPr kumimoji="1" lang="zh-CN" altLang="en-US" dirty="0">
              <a:solidFill>
                <a:schemeClr val="tx1"/>
              </a:solidFill>
            </a:endParaRPr>
          </a:p>
        </p:txBody>
      </p:sp>
      <p:sp>
        <p:nvSpPr>
          <p:cNvPr id="41" name="圆角矩形 40">
            <a:extLst>
              <a:ext uri="{FF2B5EF4-FFF2-40B4-BE49-F238E27FC236}">
                <a16:creationId xmlns:a16="http://schemas.microsoft.com/office/drawing/2014/main" id="{12EA20F8-5047-764E-A692-4D609AB8E820}"/>
              </a:ext>
            </a:extLst>
          </p:cNvPr>
          <p:cNvSpPr/>
          <p:nvPr/>
        </p:nvSpPr>
        <p:spPr>
          <a:xfrm>
            <a:off x="1314616" y="2892418"/>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42" name="圆角矩形 41">
            <a:extLst>
              <a:ext uri="{FF2B5EF4-FFF2-40B4-BE49-F238E27FC236}">
                <a16:creationId xmlns:a16="http://schemas.microsoft.com/office/drawing/2014/main" id="{3BA2FFFD-A173-2F48-A79A-CF920037F8E5}"/>
              </a:ext>
            </a:extLst>
          </p:cNvPr>
          <p:cNvSpPr/>
          <p:nvPr/>
        </p:nvSpPr>
        <p:spPr>
          <a:xfrm>
            <a:off x="1927834" y="1771233"/>
            <a:ext cx="1095961"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CPU </a:t>
            </a:r>
          </a:p>
          <a:p>
            <a:pPr algn="ctr"/>
            <a:r>
              <a:rPr kumimoji="1" lang="en-US" altLang="zh-CN" dirty="0">
                <a:solidFill>
                  <a:schemeClr val="tx1"/>
                </a:solidFill>
              </a:rPr>
              <a:t>Machine</a:t>
            </a:r>
            <a:endParaRPr kumimoji="1" lang="zh-CN" altLang="en-US" dirty="0">
              <a:solidFill>
                <a:schemeClr val="tx1"/>
              </a:solidFill>
            </a:endParaRPr>
          </a:p>
        </p:txBody>
      </p:sp>
      <p:cxnSp>
        <p:nvCxnSpPr>
          <p:cNvPr id="43" name="直线连接符 42">
            <a:extLst>
              <a:ext uri="{FF2B5EF4-FFF2-40B4-BE49-F238E27FC236}">
                <a16:creationId xmlns:a16="http://schemas.microsoft.com/office/drawing/2014/main" id="{DC0751B1-E91A-8441-8447-333B1B0C7AEC}"/>
              </a:ext>
            </a:extLst>
          </p:cNvPr>
          <p:cNvCxnSpPr>
            <a:cxnSpLocks/>
            <a:stCxn id="41" idx="0"/>
            <a:endCxn id="42" idx="2"/>
          </p:cNvCxnSpPr>
          <p:nvPr/>
        </p:nvCxnSpPr>
        <p:spPr>
          <a:xfrm flipV="1">
            <a:off x="1862597" y="2331672"/>
            <a:ext cx="613218" cy="560746"/>
          </a:xfrm>
          <a:prstGeom prst="line">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圆角矩形 43">
            <a:extLst>
              <a:ext uri="{FF2B5EF4-FFF2-40B4-BE49-F238E27FC236}">
                <a16:creationId xmlns:a16="http://schemas.microsoft.com/office/drawing/2014/main" id="{797C0FA9-9033-2041-A1B9-FB39BC107CB6}"/>
              </a:ext>
            </a:extLst>
          </p:cNvPr>
          <p:cNvSpPr/>
          <p:nvPr/>
        </p:nvSpPr>
        <p:spPr>
          <a:xfrm>
            <a:off x="2633367" y="2892111"/>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45" name="圆角矩形 44">
            <a:extLst>
              <a:ext uri="{FF2B5EF4-FFF2-40B4-BE49-F238E27FC236}">
                <a16:creationId xmlns:a16="http://schemas.microsoft.com/office/drawing/2014/main" id="{404FA010-BAAC-D64C-91DB-BFE0599C2FE9}"/>
              </a:ext>
            </a:extLst>
          </p:cNvPr>
          <p:cNvSpPr/>
          <p:nvPr/>
        </p:nvSpPr>
        <p:spPr>
          <a:xfrm>
            <a:off x="3952118" y="2892111"/>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46" name="圆角矩形 45">
            <a:extLst>
              <a:ext uri="{FF2B5EF4-FFF2-40B4-BE49-F238E27FC236}">
                <a16:creationId xmlns:a16="http://schemas.microsoft.com/office/drawing/2014/main" id="{EDC04729-66EC-E046-AB88-648E507A5590}"/>
              </a:ext>
            </a:extLst>
          </p:cNvPr>
          <p:cNvSpPr/>
          <p:nvPr/>
        </p:nvSpPr>
        <p:spPr>
          <a:xfrm>
            <a:off x="3404137" y="1771232"/>
            <a:ext cx="1095961"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CPU </a:t>
            </a:r>
          </a:p>
          <a:p>
            <a:pPr algn="ctr"/>
            <a:r>
              <a:rPr kumimoji="1" lang="en-US" altLang="zh-CN" dirty="0">
                <a:solidFill>
                  <a:schemeClr val="tx1"/>
                </a:solidFill>
              </a:rPr>
              <a:t>Machine</a:t>
            </a:r>
            <a:endParaRPr kumimoji="1" lang="zh-CN" altLang="en-US" dirty="0">
              <a:solidFill>
                <a:schemeClr val="tx1"/>
              </a:solidFill>
            </a:endParaRPr>
          </a:p>
        </p:txBody>
      </p:sp>
      <p:cxnSp>
        <p:nvCxnSpPr>
          <p:cNvPr id="47" name="直线连接符 46">
            <a:extLst>
              <a:ext uri="{FF2B5EF4-FFF2-40B4-BE49-F238E27FC236}">
                <a16:creationId xmlns:a16="http://schemas.microsoft.com/office/drawing/2014/main" id="{84E0B2A7-9802-2C4D-85F0-7CA5BFEB7D8A}"/>
              </a:ext>
            </a:extLst>
          </p:cNvPr>
          <p:cNvCxnSpPr>
            <a:cxnSpLocks/>
            <a:stCxn id="44" idx="0"/>
            <a:endCxn id="42" idx="2"/>
          </p:cNvCxnSpPr>
          <p:nvPr/>
        </p:nvCxnSpPr>
        <p:spPr>
          <a:xfrm flipH="1" flipV="1">
            <a:off x="2475815" y="2331672"/>
            <a:ext cx="705533" cy="560439"/>
          </a:xfrm>
          <a:prstGeom prst="line">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线连接符 47">
            <a:extLst>
              <a:ext uri="{FF2B5EF4-FFF2-40B4-BE49-F238E27FC236}">
                <a16:creationId xmlns:a16="http://schemas.microsoft.com/office/drawing/2014/main" id="{6187EE0A-24C8-0041-B199-F19A39EA1AA5}"/>
              </a:ext>
            </a:extLst>
          </p:cNvPr>
          <p:cNvCxnSpPr>
            <a:cxnSpLocks/>
            <a:stCxn id="45" idx="0"/>
            <a:endCxn id="42" idx="2"/>
          </p:cNvCxnSpPr>
          <p:nvPr/>
        </p:nvCxnSpPr>
        <p:spPr>
          <a:xfrm flipH="1" flipV="1">
            <a:off x="2475815" y="2331672"/>
            <a:ext cx="2024284" cy="560439"/>
          </a:xfrm>
          <a:prstGeom prst="line">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4977D9C7-A90D-7243-89E3-B63908EEC0ED}"/>
              </a:ext>
            </a:extLst>
          </p:cNvPr>
          <p:cNvCxnSpPr>
            <a:cxnSpLocks/>
            <a:stCxn id="45" idx="0"/>
            <a:endCxn id="46" idx="2"/>
          </p:cNvCxnSpPr>
          <p:nvPr/>
        </p:nvCxnSpPr>
        <p:spPr>
          <a:xfrm flipH="1" flipV="1">
            <a:off x="3952118" y="2331671"/>
            <a:ext cx="547981" cy="560440"/>
          </a:xfrm>
          <a:prstGeom prst="line">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线连接符 49">
            <a:extLst>
              <a:ext uri="{FF2B5EF4-FFF2-40B4-BE49-F238E27FC236}">
                <a16:creationId xmlns:a16="http://schemas.microsoft.com/office/drawing/2014/main" id="{E9BA5030-0E5F-1B4D-81B6-64673DD99DA3}"/>
              </a:ext>
            </a:extLst>
          </p:cNvPr>
          <p:cNvCxnSpPr>
            <a:cxnSpLocks/>
            <a:stCxn id="44" idx="0"/>
            <a:endCxn id="46" idx="2"/>
          </p:cNvCxnSpPr>
          <p:nvPr/>
        </p:nvCxnSpPr>
        <p:spPr>
          <a:xfrm flipV="1">
            <a:off x="3181348" y="2331671"/>
            <a:ext cx="770770" cy="560440"/>
          </a:xfrm>
          <a:prstGeom prst="line">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线连接符 50">
            <a:extLst>
              <a:ext uri="{FF2B5EF4-FFF2-40B4-BE49-F238E27FC236}">
                <a16:creationId xmlns:a16="http://schemas.microsoft.com/office/drawing/2014/main" id="{20C9AE14-DF58-9D4F-A77F-601B56ED0882}"/>
              </a:ext>
            </a:extLst>
          </p:cNvPr>
          <p:cNvCxnSpPr>
            <a:cxnSpLocks/>
            <a:stCxn id="41" idx="0"/>
            <a:endCxn id="46" idx="2"/>
          </p:cNvCxnSpPr>
          <p:nvPr/>
        </p:nvCxnSpPr>
        <p:spPr>
          <a:xfrm flipV="1">
            <a:off x="1862597" y="2331671"/>
            <a:ext cx="2089521" cy="560747"/>
          </a:xfrm>
          <a:prstGeom prst="line">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肘形连接符 51">
            <a:extLst>
              <a:ext uri="{FF2B5EF4-FFF2-40B4-BE49-F238E27FC236}">
                <a16:creationId xmlns:a16="http://schemas.microsoft.com/office/drawing/2014/main" id="{7A2AE582-DBD8-B149-AE2F-C26097A6811C}"/>
              </a:ext>
            </a:extLst>
          </p:cNvPr>
          <p:cNvCxnSpPr>
            <a:cxnSpLocks/>
            <a:stCxn id="5" idx="2"/>
            <a:endCxn id="11" idx="2"/>
          </p:cNvCxnSpPr>
          <p:nvPr/>
        </p:nvCxnSpPr>
        <p:spPr>
          <a:xfrm rot="5400000" flipH="1" flipV="1">
            <a:off x="8663295" y="2111501"/>
            <a:ext cx="307" cy="2637502"/>
          </a:xfrm>
          <a:prstGeom prst="bentConnector3">
            <a:avLst>
              <a:gd name="adj1" fmla="val -7446254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直线连接符 54">
            <a:extLst>
              <a:ext uri="{FF2B5EF4-FFF2-40B4-BE49-F238E27FC236}">
                <a16:creationId xmlns:a16="http://schemas.microsoft.com/office/drawing/2014/main" id="{AF575999-4597-CA42-91D2-4CFFDC89D0AC}"/>
              </a:ext>
            </a:extLst>
          </p:cNvPr>
          <p:cNvCxnSpPr>
            <a:cxnSpLocks/>
            <a:stCxn id="10" idx="1"/>
            <a:endCxn id="5" idx="3"/>
          </p:cNvCxnSpPr>
          <p:nvPr/>
        </p:nvCxnSpPr>
        <p:spPr>
          <a:xfrm flipH="1">
            <a:off x="7892678" y="3149879"/>
            <a:ext cx="222790" cy="307"/>
          </a:xfrm>
          <a:prstGeom prst="line">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线连接符 57">
            <a:extLst>
              <a:ext uri="{FF2B5EF4-FFF2-40B4-BE49-F238E27FC236}">
                <a16:creationId xmlns:a16="http://schemas.microsoft.com/office/drawing/2014/main" id="{50C8D142-5475-224D-A3F6-82C019DA98CB}"/>
              </a:ext>
            </a:extLst>
          </p:cNvPr>
          <p:cNvCxnSpPr>
            <a:cxnSpLocks/>
            <a:stCxn id="11" idx="1"/>
            <a:endCxn id="10" idx="3"/>
          </p:cNvCxnSpPr>
          <p:nvPr/>
        </p:nvCxnSpPr>
        <p:spPr>
          <a:xfrm flipH="1">
            <a:off x="9211429" y="3149879"/>
            <a:ext cx="222790" cy="0"/>
          </a:xfrm>
          <a:prstGeom prst="line">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圆角矩形 60">
            <a:extLst>
              <a:ext uri="{FF2B5EF4-FFF2-40B4-BE49-F238E27FC236}">
                <a16:creationId xmlns:a16="http://schemas.microsoft.com/office/drawing/2014/main" id="{A0CA3542-ECFA-264C-BC60-FBCD9342CC7D}"/>
              </a:ext>
            </a:extLst>
          </p:cNvPr>
          <p:cNvSpPr/>
          <p:nvPr/>
        </p:nvSpPr>
        <p:spPr>
          <a:xfrm>
            <a:off x="3989358" y="5667136"/>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62" name="圆角矩形 61">
            <a:extLst>
              <a:ext uri="{FF2B5EF4-FFF2-40B4-BE49-F238E27FC236}">
                <a16:creationId xmlns:a16="http://schemas.microsoft.com/office/drawing/2014/main" id="{26D057D7-1E39-DD40-94B0-F2BA8633404C}"/>
              </a:ext>
            </a:extLst>
          </p:cNvPr>
          <p:cNvSpPr/>
          <p:nvPr/>
        </p:nvSpPr>
        <p:spPr>
          <a:xfrm>
            <a:off x="4602576" y="4545951"/>
            <a:ext cx="1095961"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CPU </a:t>
            </a:r>
          </a:p>
          <a:p>
            <a:pPr algn="ctr"/>
            <a:r>
              <a:rPr kumimoji="1" lang="en-US" altLang="zh-CN" dirty="0">
                <a:solidFill>
                  <a:schemeClr val="tx1"/>
                </a:solidFill>
              </a:rPr>
              <a:t>Machine</a:t>
            </a:r>
            <a:endParaRPr kumimoji="1" lang="zh-CN" altLang="en-US" dirty="0">
              <a:solidFill>
                <a:schemeClr val="tx1"/>
              </a:solidFill>
            </a:endParaRPr>
          </a:p>
        </p:txBody>
      </p:sp>
      <p:cxnSp>
        <p:nvCxnSpPr>
          <p:cNvPr id="63" name="直线连接符 62">
            <a:extLst>
              <a:ext uri="{FF2B5EF4-FFF2-40B4-BE49-F238E27FC236}">
                <a16:creationId xmlns:a16="http://schemas.microsoft.com/office/drawing/2014/main" id="{FC0083E4-2A14-274B-8A4E-F7A3362AB2EF}"/>
              </a:ext>
            </a:extLst>
          </p:cNvPr>
          <p:cNvCxnSpPr>
            <a:cxnSpLocks/>
            <a:stCxn id="61" idx="0"/>
            <a:endCxn id="62" idx="2"/>
          </p:cNvCxnSpPr>
          <p:nvPr/>
        </p:nvCxnSpPr>
        <p:spPr>
          <a:xfrm flipV="1">
            <a:off x="4537339" y="5106390"/>
            <a:ext cx="613218" cy="560746"/>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圆角矩形 63">
            <a:extLst>
              <a:ext uri="{FF2B5EF4-FFF2-40B4-BE49-F238E27FC236}">
                <a16:creationId xmlns:a16="http://schemas.microsoft.com/office/drawing/2014/main" id="{DE26F306-B770-4943-954C-10EFE35F3CD5}"/>
              </a:ext>
            </a:extLst>
          </p:cNvPr>
          <p:cNvSpPr/>
          <p:nvPr/>
        </p:nvSpPr>
        <p:spPr>
          <a:xfrm>
            <a:off x="5308109" y="5666829"/>
            <a:ext cx="1095961" cy="560439"/>
          </a:xfrm>
          <a:prstGeom prst="round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65" name="圆角矩形 64">
            <a:extLst>
              <a:ext uri="{FF2B5EF4-FFF2-40B4-BE49-F238E27FC236}">
                <a16:creationId xmlns:a16="http://schemas.microsoft.com/office/drawing/2014/main" id="{B89B318D-2721-1C45-A06B-F3CD85697E63}"/>
              </a:ext>
            </a:extLst>
          </p:cNvPr>
          <p:cNvSpPr/>
          <p:nvPr/>
        </p:nvSpPr>
        <p:spPr>
          <a:xfrm>
            <a:off x="6626860" y="5666829"/>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66" name="圆角矩形 65">
            <a:extLst>
              <a:ext uri="{FF2B5EF4-FFF2-40B4-BE49-F238E27FC236}">
                <a16:creationId xmlns:a16="http://schemas.microsoft.com/office/drawing/2014/main" id="{14ECE838-F152-0A4E-B6DE-DCE5BF8EDD99}"/>
              </a:ext>
            </a:extLst>
          </p:cNvPr>
          <p:cNvSpPr/>
          <p:nvPr/>
        </p:nvSpPr>
        <p:spPr>
          <a:xfrm>
            <a:off x="6078879" y="4545950"/>
            <a:ext cx="1095961"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CPU </a:t>
            </a:r>
          </a:p>
          <a:p>
            <a:pPr algn="ctr"/>
            <a:r>
              <a:rPr kumimoji="1" lang="en-US" altLang="zh-CN" dirty="0">
                <a:solidFill>
                  <a:schemeClr val="tx1"/>
                </a:solidFill>
              </a:rPr>
              <a:t>Machine</a:t>
            </a:r>
            <a:endParaRPr kumimoji="1" lang="zh-CN" altLang="en-US" dirty="0">
              <a:solidFill>
                <a:schemeClr val="tx1"/>
              </a:solidFill>
            </a:endParaRPr>
          </a:p>
        </p:txBody>
      </p:sp>
      <p:cxnSp>
        <p:nvCxnSpPr>
          <p:cNvPr id="67" name="直线连接符 66">
            <a:extLst>
              <a:ext uri="{FF2B5EF4-FFF2-40B4-BE49-F238E27FC236}">
                <a16:creationId xmlns:a16="http://schemas.microsoft.com/office/drawing/2014/main" id="{7A4426CB-A206-2C47-8C26-118814E6619E}"/>
              </a:ext>
            </a:extLst>
          </p:cNvPr>
          <p:cNvCxnSpPr>
            <a:cxnSpLocks/>
            <a:stCxn id="64" idx="0"/>
            <a:endCxn id="62" idx="2"/>
          </p:cNvCxnSpPr>
          <p:nvPr/>
        </p:nvCxnSpPr>
        <p:spPr>
          <a:xfrm flipH="1" flipV="1">
            <a:off x="5150557" y="5106390"/>
            <a:ext cx="705533" cy="560439"/>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直线连接符 67">
            <a:extLst>
              <a:ext uri="{FF2B5EF4-FFF2-40B4-BE49-F238E27FC236}">
                <a16:creationId xmlns:a16="http://schemas.microsoft.com/office/drawing/2014/main" id="{55804B5C-7F8A-F947-8995-9E3E3EDD6C3E}"/>
              </a:ext>
            </a:extLst>
          </p:cNvPr>
          <p:cNvCxnSpPr>
            <a:cxnSpLocks/>
            <a:stCxn id="65" idx="0"/>
            <a:endCxn id="62" idx="2"/>
          </p:cNvCxnSpPr>
          <p:nvPr/>
        </p:nvCxnSpPr>
        <p:spPr>
          <a:xfrm flipH="1" flipV="1">
            <a:off x="5150557" y="5106390"/>
            <a:ext cx="2024284" cy="560439"/>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FFD55394-EE2A-F446-A94D-05D95D7A58F2}"/>
              </a:ext>
            </a:extLst>
          </p:cNvPr>
          <p:cNvCxnSpPr>
            <a:cxnSpLocks/>
            <a:stCxn id="65" idx="0"/>
            <a:endCxn id="66" idx="2"/>
          </p:cNvCxnSpPr>
          <p:nvPr/>
        </p:nvCxnSpPr>
        <p:spPr>
          <a:xfrm flipH="1" flipV="1">
            <a:off x="6626860" y="5106389"/>
            <a:ext cx="547981" cy="560440"/>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线连接符 69">
            <a:extLst>
              <a:ext uri="{FF2B5EF4-FFF2-40B4-BE49-F238E27FC236}">
                <a16:creationId xmlns:a16="http://schemas.microsoft.com/office/drawing/2014/main" id="{238A4366-0872-A24B-B12A-DB018EFFE83D}"/>
              </a:ext>
            </a:extLst>
          </p:cNvPr>
          <p:cNvCxnSpPr>
            <a:cxnSpLocks/>
            <a:stCxn id="64" idx="0"/>
            <a:endCxn id="66" idx="2"/>
          </p:cNvCxnSpPr>
          <p:nvPr/>
        </p:nvCxnSpPr>
        <p:spPr>
          <a:xfrm flipV="1">
            <a:off x="5856090" y="5106389"/>
            <a:ext cx="770770" cy="560440"/>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直线连接符 70">
            <a:extLst>
              <a:ext uri="{FF2B5EF4-FFF2-40B4-BE49-F238E27FC236}">
                <a16:creationId xmlns:a16="http://schemas.microsoft.com/office/drawing/2014/main" id="{F624C0ED-597A-A844-999F-9F3AECF9D8C1}"/>
              </a:ext>
            </a:extLst>
          </p:cNvPr>
          <p:cNvCxnSpPr>
            <a:cxnSpLocks/>
            <a:stCxn id="61" idx="0"/>
            <a:endCxn id="66" idx="2"/>
          </p:cNvCxnSpPr>
          <p:nvPr/>
        </p:nvCxnSpPr>
        <p:spPr>
          <a:xfrm flipV="1">
            <a:off x="4537339" y="5106389"/>
            <a:ext cx="2089521" cy="560747"/>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肘形连接符 71">
            <a:extLst>
              <a:ext uri="{FF2B5EF4-FFF2-40B4-BE49-F238E27FC236}">
                <a16:creationId xmlns:a16="http://schemas.microsoft.com/office/drawing/2014/main" id="{5E874CFB-9E1C-D448-A343-18EC6CC3D87E}"/>
              </a:ext>
            </a:extLst>
          </p:cNvPr>
          <p:cNvCxnSpPr>
            <a:cxnSpLocks/>
            <a:stCxn id="61" idx="2"/>
            <a:endCxn id="65" idx="2"/>
          </p:cNvCxnSpPr>
          <p:nvPr/>
        </p:nvCxnSpPr>
        <p:spPr>
          <a:xfrm rot="5400000" flipH="1" flipV="1">
            <a:off x="5855936" y="4908671"/>
            <a:ext cx="307" cy="2637502"/>
          </a:xfrm>
          <a:prstGeom prst="bentConnector3">
            <a:avLst>
              <a:gd name="adj1" fmla="val -7446254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线连接符 72">
            <a:extLst>
              <a:ext uri="{FF2B5EF4-FFF2-40B4-BE49-F238E27FC236}">
                <a16:creationId xmlns:a16="http://schemas.microsoft.com/office/drawing/2014/main" id="{2B01C014-BCAF-BF46-9A14-34A9F0917FC5}"/>
              </a:ext>
            </a:extLst>
          </p:cNvPr>
          <p:cNvCxnSpPr>
            <a:cxnSpLocks/>
            <a:stCxn id="64" idx="1"/>
            <a:endCxn id="61" idx="3"/>
          </p:cNvCxnSpPr>
          <p:nvPr/>
        </p:nvCxnSpPr>
        <p:spPr>
          <a:xfrm flipH="1">
            <a:off x="5085319" y="5947049"/>
            <a:ext cx="222790" cy="307"/>
          </a:xfrm>
          <a:prstGeom prst="line">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线连接符 73">
            <a:extLst>
              <a:ext uri="{FF2B5EF4-FFF2-40B4-BE49-F238E27FC236}">
                <a16:creationId xmlns:a16="http://schemas.microsoft.com/office/drawing/2014/main" id="{CB4C2535-D1C1-8A4C-BC45-0A6E7FC44C9C}"/>
              </a:ext>
            </a:extLst>
          </p:cNvPr>
          <p:cNvCxnSpPr>
            <a:cxnSpLocks/>
            <a:stCxn id="65" idx="1"/>
            <a:endCxn id="64" idx="3"/>
          </p:cNvCxnSpPr>
          <p:nvPr/>
        </p:nvCxnSpPr>
        <p:spPr>
          <a:xfrm flipH="1">
            <a:off x="6404070" y="5947049"/>
            <a:ext cx="222790" cy="0"/>
          </a:xfrm>
          <a:prstGeom prst="line">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17BAFA0E-EBD0-0F42-B6B9-C6D08A4B20ED}"/>
              </a:ext>
            </a:extLst>
          </p:cNvPr>
          <p:cNvSpPr txBox="1"/>
          <p:nvPr/>
        </p:nvSpPr>
        <p:spPr>
          <a:xfrm>
            <a:off x="1202463" y="1358527"/>
            <a:ext cx="3995453" cy="400110"/>
          </a:xfrm>
          <a:prstGeom prst="rect">
            <a:avLst/>
          </a:prstGeom>
          <a:noFill/>
        </p:spPr>
        <p:txBody>
          <a:bodyPr wrap="none" rtlCol="0">
            <a:spAutoFit/>
          </a:bodyPr>
          <a:lstStyle/>
          <a:p>
            <a:pPr algn="ctr"/>
            <a:r>
              <a:rPr kumimoji="1" lang="en-US" altLang="zh-CN" sz="2000" dirty="0">
                <a:solidFill>
                  <a:srgbClr val="FF0000"/>
                </a:solidFill>
              </a:rPr>
              <a:t>PS only uses links between GPU-CPU</a:t>
            </a:r>
            <a:endParaRPr kumimoji="1" lang="zh-CN" altLang="en-US" sz="2000" dirty="0">
              <a:solidFill>
                <a:srgbClr val="FF0000"/>
              </a:solidFill>
            </a:endParaRPr>
          </a:p>
        </p:txBody>
      </p:sp>
      <p:sp>
        <p:nvSpPr>
          <p:cNvPr id="39" name="文本框 38">
            <a:extLst>
              <a:ext uri="{FF2B5EF4-FFF2-40B4-BE49-F238E27FC236}">
                <a16:creationId xmlns:a16="http://schemas.microsoft.com/office/drawing/2014/main" id="{474BC2D4-E964-CF4A-B568-5D2F5F93CE16}"/>
              </a:ext>
            </a:extLst>
          </p:cNvPr>
          <p:cNvSpPr txBox="1"/>
          <p:nvPr/>
        </p:nvSpPr>
        <p:spPr>
          <a:xfrm>
            <a:off x="6541131" y="1346072"/>
            <a:ext cx="4399218" cy="400110"/>
          </a:xfrm>
          <a:prstGeom prst="rect">
            <a:avLst/>
          </a:prstGeom>
          <a:noFill/>
        </p:spPr>
        <p:txBody>
          <a:bodyPr wrap="none" rtlCol="0">
            <a:spAutoFit/>
          </a:bodyPr>
          <a:lstStyle/>
          <a:p>
            <a:pPr algn="ctr"/>
            <a:r>
              <a:rPr kumimoji="1" lang="en-US" altLang="zh-CN" sz="2000" dirty="0">
                <a:solidFill>
                  <a:srgbClr val="FF0000"/>
                </a:solidFill>
              </a:rPr>
              <a:t>All-reduce only uses links between GPUs</a:t>
            </a:r>
            <a:endParaRPr kumimoji="1" lang="zh-CN" altLang="en-US" sz="2000" dirty="0">
              <a:solidFill>
                <a:srgbClr val="FF0000"/>
              </a:solidFill>
            </a:endParaRPr>
          </a:p>
        </p:txBody>
      </p:sp>
      <p:sp>
        <p:nvSpPr>
          <p:cNvPr id="40" name="文本框 39">
            <a:extLst>
              <a:ext uri="{FF2B5EF4-FFF2-40B4-BE49-F238E27FC236}">
                <a16:creationId xmlns:a16="http://schemas.microsoft.com/office/drawing/2014/main" id="{FAEDC9AE-7550-1040-B74C-11F02E803358}"/>
              </a:ext>
            </a:extLst>
          </p:cNvPr>
          <p:cNvSpPr txBox="1"/>
          <p:nvPr/>
        </p:nvSpPr>
        <p:spPr>
          <a:xfrm>
            <a:off x="1556120" y="2040290"/>
            <a:ext cx="328937" cy="400110"/>
          </a:xfrm>
          <a:prstGeom prst="rect">
            <a:avLst/>
          </a:prstGeom>
          <a:noFill/>
        </p:spPr>
        <p:txBody>
          <a:bodyPr wrap="none" rtlCol="0">
            <a:spAutoFit/>
          </a:bodyPr>
          <a:lstStyle/>
          <a:p>
            <a:pPr algn="ctr"/>
            <a:r>
              <a:rPr kumimoji="1" lang="en-US" altLang="zh-CN" sz="2000" i="1" dirty="0">
                <a:solidFill>
                  <a:srgbClr val="FF0000"/>
                </a:solidFill>
              </a:rPr>
              <a:t>B</a:t>
            </a:r>
            <a:endParaRPr kumimoji="1" lang="zh-CN" altLang="en-US" sz="2000" i="1" dirty="0">
              <a:solidFill>
                <a:srgbClr val="FF0000"/>
              </a:solidFill>
            </a:endParaRPr>
          </a:p>
        </p:txBody>
      </p:sp>
      <p:sp>
        <p:nvSpPr>
          <p:cNvPr id="53" name="文本框 52">
            <a:extLst>
              <a:ext uri="{FF2B5EF4-FFF2-40B4-BE49-F238E27FC236}">
                <a16:creationId xmlns:a16="http://schemas.microsoft.com/office/drawing/2014/main" id="{C69447FE-4A0B-CB4E-BE6A-5FF82B8A1451}"/>
              </a:ext>
            </a:extLst>
          </p:cNvPr>
          <p:cNvSpPr txBox="1"/>
          <p:nvPr/>
        </p:nvSpPr>
        <p:spPr>
          <a:xfrm>
            <a:off x="4509930" y="2051451"/>
            <a:ext cx="328937" cy="400110"/>
          </a:xfrm>
          <a:prstGeom prst="rect">
            <a:avLst/>
          </a:prstGeom>
          <a:noFill/>
        </p:spPr>
        <p:txBody>
          <a:bodyPr wrap="none" rtlCol="0">
            <a:spAutoFit/>
          </a:bodyPr>
          <a:lstStyle/>
          <a:p>
            <a:pPr algn="ctr"/>
            <a:r>
              <a:rPr kumimoji="1" lang="en-US" altLang="zh-CN" sz="2000" i="1" dirty="0">
                <a:solidFill>
                  <a:srgbClr val="FF0000"/>
                </a:solidFill>
              </a:rPr>
              <a:t>B</a:t>
            </a:r>
            <a:endParaRPr kumimoji="1" lang="zh-CN" altLang="en-US" sz="2000" i="1" dirty="0">
              <a:solidFill>
                <a:srgbClr val="FF0000"/>
              </a:solidFill>
            </a:endParaRPr>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04377CA7-21BF-B340-BEA3-7D463D92745E}"/>
                  </a:ext>
                </a:extLst>
              </p:cNvPr>
              <p:cNvSpPr txBox="1"/>
              <p:nvPr/>
            </p:nvSpPr>
            <p:spPr>
              <a:xfrm>
                <a:off x="1586995" y="3376222"/>
                <a:ext cx="582211" cy="67056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f>
                        <m:fPr>
                          <m:ctrlPr>
                            <a:rPr kumimoji="1" lang="en-US" altLang="zh-CN" sz="2000" i="1" smtClean="0">
                              <a:solidFill>
                                <a:srgbClr val="FF0000"/>
                              </a:solidFill>
                              <a:latin typeface="Cambria Math" panose="02040503050406030204" pitchFamily="18" charset="0"/>
                            </a:rPr>
                          </m:ctrlPr>
                        </m:fPr>
                        <m:num>
                          <m:r>
                            <a:rPr kumimoji="1" lang="en-US" altLang="zh-CN" sz="2000" b="0" i="1" smtClean="0">
                              <a:solidFill>
                                <a:srgbClr val="FF0000"/>
                              </a:solidFill>
                              <a:latin typeface="Cambria Math" panose="02040503050406030204" pitchFamily="18" charset="0"/>
                            </a:rPr>
                            <m:t>2</m:t>
                          </m:r>
                          <m:r>
                            <a:rPr kumimoji="1" lang="en-US" altLang="zh-CN" sz="2000" b="0" i="1" smtClean="0">
                              <a:solidFill>
                                <a:srgbClr val="FF0000"/>
                              </a:solidFill>
                              <a:latin typeface="Cambria Math" panose="02040503050406030204" pitchFamily="18" charset="0"/>
                            </a:rPr>
                            <m:t>𝐵</m:t>
                          </m:r>
                        </m:num>
                        <m:den>
                          <m:r>
                            <a:rPr kumimoji="1" lang="en-US" altLang="zh-CN" sz="2000" b="0" i="1" smtClean="0">
                              <a:solidFill>
                                <a:srgbClr val="FF0000"/>
                              </a:solidFill>
                              <a:latin typeface="Cambria Math" panose="02040503050406030204" pitchFamily="18" charset="0"/>
                            </a:rPr>
                            <m:t>3</m:t>
                          </m:r>
                        </m:den>
                      </m:f>
                    </m:oMath>
                  </m:oMathPara>
                </a14:m>
                <a:endParaRPr kumimoji="1" lang="zh-CN" altLang="en-US" sz="2000" i="1" dirty="0">
                  <a:solidFill>
                    <a:srgbClr val="FF0000"/>
                  </a:solidFill>
                </a:endParaRPr>
              </a:p>
            </p:txBody>
          </p:sp>
        </mc:Choice>
        <mc:Fallback xmlns="">
          <p:sp>
            <p:nvSpPr>
              <p:cNvPr id="54" name="文本框 53">
                <a:extLst>
                  <a:ext uri="{FF2B5EF4-FFF2-40B4-BE49-F238E27FC236}">
                    <a16:creationId xmlns:a16="http://schemas.microsoft.com/office/drawing/2014/main" id="{04377CA7-21BF-B340-BEA3-7D463D92745E}"/>
                  </a:ext>
                </a:extLst>
              </p:cNvPr>
              <p:cNvSpPr txBox="1">
                <a:spLocks noRot="1" noChangeAspect="1" noMove="1" noResize="1" noEditPoints="1" noAdjustHandles="1" noChangeArrowheads="1" noChangeShapeType="1" noTextEdit="1"/>
              </p:cNvSpPr>
              <p:nvPr/>
            </p:nvSpPr>
            <p:spPr>
              <a:xfrm>
                <a:off x="1586995" y="3376222"/>
                <a:ext cx="582211" cy="670568"/>
              </a:xfrm>
              <a:prstGeom prst="rect">
                <a:avLst/>
              </a:prstGeom>
              <a:blipFill>
                <a:blip r:embed="rId3"/>
                <a:stretch>
                  <a:fillRect b="-74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2C720C7A-1906-9E45-B30C-8E8CFDFB14A9}"/>
                  </a:ext>
                </a:extLst>
              </p:cNvPr>
              <p:cNvSpPr txBox="1"/>
              <p:nvPr/>
            </p:nvSpPr>
            <p:spPr>
              <a:xfrm>
                <a:off x="4292429" y="3367160"/>
                <a:ext cx="582211" cy="67056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f>
                        <m:fPr>
                          <m:ctrlPr>
                            <a:rPr kumimoji="1" lang="en-US" altLang="zh-CN" sz="2000" i="1" smtClean="0">
                              <a:solidFill>
                                <a:srgbClr val="FF0000"/>
                              </a:solidFill>
                              <a:latin typeface="Cambria Math" panose="02040503050406030204" pitchFamily="18" charset="0"/>
                            </a:rPr>
                          </m:ctrlPr>
                        </m:fPr>
                        <m:num>
                          <m:r>
                            <a:rPr kumimoji="1" lang="en-US" altLang="zh-CN" sz="2000" b="0" i="1" smtClean="0">
                              <a:solidFill>
                                <a:srgbClr val="FF0000"/>
                              </a:solidFill>
                              <a:latin typeface="Cambria Math" panose="02040503050406030204" pitchFamily="18" charset="0"/>
                            </a:rPr>
                            <m:t>2</m:t>
                          </m:r>
                          <m:r>
                            <a:rPr kumimoji="1" lang="en-US" altLang="zh-CN" sz="2000" b="0" i="1" smtClean="0">
                              <a:solidFill>
                                <a:srgbClr val="FF0000"/>
                              </a:solidFill>
                              <a:latin typeface="Cambria Math" panose="02040503050406030204" pitchFamily="18" charset="0"/>
                            </a:rPr>
                            <m:t>𝐵</m:t>
                          </m:r>
                        </m:num>
                        <m:den>
                          <m:r>
                            <a:rPr kumimoji="1" lang="en-US" altLang="zh-CN" sz="2000" b="0" i="1" smtClean="0">
                              <a:solidFill>
                                <a:srgbClr val="FF0000"/>
                              </a:solidFill>
                              <a:latin typeface="Cambria Math" panose="02040503050406030204" pitchFamily="18" charset="0"/>
                            </a:rPr>
                            <m:t>3</m:t>
                          </m:r>
                        </m:den>
                      </m:f>
                    </m:oMath>
                  </m:oMathPara>
                </a14:m>
                <a:endParaRPr kumimoji="1" lang="zh-CN" altLang="en-US" sz="2000" i="1" dirty="0">
                  <a:solidFill>
                    <a:srgbClr val="FF0000"/>
                  </a:solidFill>
                </a:endParaRPr>
              </a:p>
            </p:txBody>
          </p:sp>
        </mc:Choice>
        <mc:Fallback xmlns="">
          <p:sp>
            <p:nvSpPr>
              <p:cNvPr id="56" name="文本框 55">
                <a:extLst>
                  <a:ext uri="{FF2B5EF4-FFF2-40B4-BE49-F238E27FC236}">
                    <a16:creationId xmlns:a16="http://schemas.microsoft.com/office/drawing/2014/main" id="{2C720C7A-1906-9E45-B30C-8E8CFDFB14A9}"/>
                  </a:ext>
                </a:extLst>
              </p:cNvPr>
              <p:cNvSpPr txBox="1">
                <a:spLocks noRot="1" noChangeAspect="1" noMove="1" noResize="1" noEditPoints="1" noAdjustHandles="1" noChangeArrowheads="1" noChangeShapeType="1" noTextEdit="1"/>
              </p:cNvSpPr>
              <p:nvPr/>
            </p:nvSpPr>
            <p:spPr>
              <a:xfrm>
                <a:off x="4292429" y="3367160"/>
                <a:ext cx="582211" cy="670568"/>
              </a:xfrm>
              <a:prstGeom prst="rect">
                <a:avLst/>
              </a:prstGeom>
              <a:blipFill>
                <a:blip r:embed="rId4"/>
                <a:stretch>
                  <a:fillRect b="-74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CE8F8704-D22C-6F4D-A47C-9B39ADA27786}"/>
                  </a:ext>
                </a:extLst>
              </p:cNvPr>
              <p:cNvSpPr txBox="1"/>
              <p:nvPr/>
            </p:nvSpPr>
            <p:spPr>
              <a:xfrm>
                <a:off x="2953811" y="3372772"/>
                <a:ext cx="582211" cy="67056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f>
                        <m:fPr>
                          <m:ctrlPr>
                            <a:rPr kumimoji="1" lang="en-US" altLang="zh-CN" sz="2000" i="1" smtClean="0">
                              <a:solidFill>
                                <a:srgbClr val="FF0000"/>
                              </a:solidFill>
                              <a:latin typeface="Cambria Math" panose="02040503050406030204" pitchFamily="18" charset="0"/>
                            </a:rPr>
                          </m:ctrlPr>
                        </m:fPr>
                        <m:num>
                          <m:r>
                            <a:rPr kumimoji="1" lang="en-US" altLang="zh-CN" sz="2000" b="0" i="1" smtClean="0">
                              <a:solidFill>
                                <a:srgbClr val="FF0000"/>
                              </a:solidFill>
                              <a:latin typeface="Cambria Math" panose="02040503050406030204" pitchFamily="18" charset="0"/>
                            </a:rPr>
                            <m:t>2</m:t>
                          </m:r>
                          <m:r>
                            <a:rPr kumimoji="1" lang="en-US" altLang="zh-CN" sz="2000" b="0" i="1" smtClean="0">
                              <a:solidFill>
                                <a:srgbClr val="FF0000"/>
                              </a:solidFill>
                              <a:latin typeface="Cambria Math" panose="02040503050406030204" pitchFamily="18" charset="0"/>
                            </a:rPr>
                            <m:t>𝐵</m:t>
                          </m:r>
                        </m:num>
                        <m:den>
                          <m:r>
                            <a:rPr kumimoji="1" lang="en-US" altLang="zh-CN" sz="2000" b="0" i="1" smtClean="0">
                              <a:solidFill>
                                <a:srgbClr val="FF0000"/>
                              </a:solidFill>
                              <a:latin typeface="Cambria Math" panose="02040503050406030204" pitchFamily="18" charset="0"/>
                            </a:rPr>
                            <m:t>3</m:t>
                          </m:r>
                        </m:den>
                      </m:f>
                    </m:oMath>
                  </m:oMathPara>
                </a14:m>
                <a:endParaRPr kumimoji="1" lang="zh-CN" altLang="en-US" sz="2000" i="1" dirty="0">
                  <a:solidFill>
                    <a:srgbClr val="FF0000"/>
                  </a:solidFill>
                </a:endParaRPr>
              </a:p>
            </p:txBody>
          </p:sp>
        </mc:Choice>
        <mc:Fallback xmlns="">
          <p:sp>
            <p:nvSpPr>
              <p:cNvPr id="57" name="文本框 56">
                <a:extLst>
                  <a:ext uri="{FF2B5EF4-FFF2-40B4-BE49-F238E27FC236}">
                    <a16:creationId xmlns:a16="http://schemas.microsoft.com/office/drawing/2014/main" id="{CE8F8704-D22C-6F4D-A47C-9B39ADA27786}"/>
                  </a:ext>
                </a:extLst>
              </p:cNvPr>
              <p:cNvSpPr txBox="1">
                <a:spLocks noRot="1" noChangeAspect="1" noMove="1" noResize="1" noEditPoints="1" noAdjustHandles="1" noChangeArrowheads="1" noChangeShapeType="1" noTextEdit="1"/>
              </p:cNvSpPr>
              <p:nvPr/>
            </p:nvSpPr>
            <p:spPr>
              <a:xfrm>
                <a:off x="2953811" y="3372772"/>
                <a:ext cx="582211" cy="670568"/>
              </a:xfrm>
              <a:prstGeom prst="rect">
                <a:avLst/>
              </a:prstGeom>
              <a:blipFill>
                <a:blip r:embed="rId5"/>
                <a:stretch>
                  <a:fillRect b="-5556"/>
                </a:stretch>
              </a:blipFill>
            </p:spPr>
            <p:txBody>
              <a:bodyPr/>
              <a:lstStyle/>
              <a:p>
                <a:r>
                  <a:rPr lang="zh-CN" altLang="en-US">
                    <a:noFill/>
                  </a:rPr>
                  <a:t> </a:t>
                </a:r>
              </a:p>
            </p:txBody>
          </p:sp>
        </mc:Fallback>
      </mc:AlternateContent>
      <p:sp>
        <p:nvSpPr>
          <p:cNvPr id="3" name="线形标注 2 2">
            <a:extLst>
              <a:ext uri="{FF2B5EF4-FFF2-40B4-BE49-F238E27FC236}">
                <a16:creationId xmlns:a16="http://schemas.microsoft.com/office/drawing/2014/main" id="{77E6A3B5-92A1-F145-94FC-214C2585E5F3}"/>
              </a:ext>
            </a:extLst>
          </p:cNvPr>
          <p:cNvSpPr/>
          <p:nvPr/>
        </p:nvSpPr>
        <p:spPr>
          <a:xfrm>
            <a:off x="302650" y="4376574"/>
            <a:ext cx="1752125" cy="582891"/>
          </a:xfrm>
          <a:prstGeom prst="borderCallout2">
            <a:avLst>
              <a:gd name="adj1" fmla="val -1623"/>
              <a:gd name="adj2" fmla="val 48209"/>
              <a:gd name="adj3" fmla="val -62743"/>
              <a:gd name="adj4" fmla="val 48508"/>
              <a:gd name="adj5" fmla="val -85120"/>
              <a:gd name="adj6" fmla="val 7123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rgbClr val="FF0000"/>
                </a:solidFill>
              </a:rPr>
              <a:t>Bandwidth not saturated</a:t>
            </a:r>
            <a:endParaRPr kumimoji="1" lang="zh-CN" altLang="en-US" dirty="0">
              <a:solidFill>
                <a:srgbClr val="FF0000"/>
              </a:solidFill>
            </a:endParaRPr>
          </a:p>
        </p:txBody>
      </p:sp>
      <p:sp>
        <p:nvSpPr>
          <p:cNvPr id="7" name="矩形 6">
            <a:extLst>
              <a:ext uri="{FF2B5EF4-FFF2-40B4-BE49-F238E27FC236}">
                <a16:creationId xmlns:a16="http://schemas.microsoft.com/office/drawing/2014/main" id="{F00EB741-5BBA-BD48-82CA-5011C2881142}"/>
              </a:ext>
            </a:extLst>
          </p:cNvPr>
          <p:cNvSpPr/>
          <p:nvPr/>
        </p:nvSpPr>
        <p:spPr>
          <a:xfrm>
            <a:off x="1556120" y="3404648"/>
            <a:ext cx="3315693" cy="642141"/>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矩形 59">
            <a:extLst>
              <a:ext uri="{FF2B5EF4-FFF2-40B4-BE49-F238E27FC236}">
                <a16:creationId xmlns:a16="http://schemas.microsoft.com/office/drawing/2014/main" id="{8F01058E-ECD8-0E4E-8951-F31012209599}"/>
              </a:ext>
            </a:extLst>
          </p:cNvPr>
          <p:cNvSpPr/>
          <p:nvPr/>
        </p:nvSpPr>
        <p:spPr>
          <a:xfrm>
            <a:off x="7082893" y="1683193"/>
            <a:ext cx="3315693" cy="125321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线形标注 2 74">
            <a:extLst>
              <a:ext uri="{FF2B5EF4-FFF2-40B4-BE49-F238E27FC236}">
                <a16:creationId xmlns:a16="http://schemas.microsoft.com/office/drawing/2014/main" id="{E8714303-B21E-AF47-BB8A-030E00250745}"/>
              </a:ext>
            </a:extLst>
          </p:cNvPr>
          <p:cNvSpPr/>
          <p:nvPr/>
        </p:nvSpPr>
        <p:spPr>
          <a:xfrm>
            <a:off x="10280073" y="3592600"/>
            <a:ext cx="1911927" cy="582891"/>
          </a:xfrm>
          <a:prstGeom prst="borderCallout2">
            <a:avLst>
              <a:gd name="adj1" fmla="val -1623"/>
              <a:gd name="adj2" fmla="val 48209"/>
              <a:gd name="adj3" fmla="val -62743"/>
              <a:gd name="adj4" fmla="val 48508"/>
              <a:gd name="adj5" fmla="val -168650"/>
              <a:gd name="adj6" fmla="val 752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rgbClr val="FF0000"/>
                </a:solidFill>
              </a:rPr>
              <a:t>CPU Bandwidth not utilized at all</a:t>
            </a:r>
            <a:endParaRPr kumimoji="1" lang="zh-CN" altLang="en-US" dirty="0">
              <a:solidFill>
                <a:srgbClr val="FF0000"/>
              </a:solidFill>
            </a:endParaRPr>
          </a:p>
        </p:txBody>
      </p:sp>
      <p:sp>
        <p:nvSpPr>
          <p:cNvPr id="8" name="十字形 7">
            <a:extLst>
              <a:ext uri="{FF2B5EF4-FFF2-40B4-BE49-F238E27FC236}">
                <a16:creationId xmlns:a16="http://schemas.microsoft.com/office/drawing/2014/main" id="{08958040-C1C6-7249-87D5-240278F6ED7D}"/>
              </a:ext>
            </a:extLst>
          </p:cNvPr>
          <p:cNvSpPr/>
          <p:nvPr/>
        </p:nvSpPr>
        <p:spPr>
          <a:xfrm>
            <a:off x="5468457" y="2215906"/>
            <a:ext cx="900000" cy="900000"/>
          </a:xfrm>
          <a:prstGeom prst="plus">
            <a:avLst>
              <a:gd name="adj" fmla="val 39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下箭头 8">
            <a:extLst>
              <a:ext uri="{FF2B5EF4-FFF2-40B4-BE49-F238E27FC236}">
                <a16:creationId xmlns:a16="http://schemas.microsoft.com/office/drawing/2014/main" id="{7FA18D5E-2246-9F45-A9A9-8BB80758E4B8}"/>
              </a:ext>
            </a:extLst>
          </p:cNvPr>
          <p:cNvSpPr/>
          <p:nvPr/>
        </p:nvSpPr>
        <p:spPr>
          <a:xfrm>
            <a:off x="5736384" y="3843848"/>
            <a:ext cx="394081" cy="659570"/>
          </a:xfrm>
          <a:prstGeom prst="downArrow">
            <a:avLst>
              <a:gd name="adj1" fmla="val 3837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矩形 77">
            <a:extLst>
              <a:ext uri="{FF2B5EF4-FFF2-40B4-BE49-F238E27FC236}">
                <a16:creationId xmlns:a16="http://schemas.microsoft.com/office/drawing/2014/main" id="{CF3E0A0A-1C0F-4B48-85F6-8FC87BBDEF3A}"/>
              </a:ext>
            </a:extLst>
          </p:cNvPr>
          <p:cNvSpPr/>
          <p:nvPr/>
        </p:nvSpPr>
        <p:spPr>
          <a:xfrm>
            <a:off x="1117028" y="1668580"/>
            <a:ext cx="4073175" cy="2110368"/>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矩形 78">
            <a:extLst>
              <a:ext uri="{FF2B5EF4-FFF2-40B4-BE49-F238E27FC236}">
                <a16:creationId xmlns:a16="http://schemas.microsoft.com/office/drawing/2014/main" id="{EE9BB9B8-96B9-0949-82AD-6D9C738CD6E5}"/>
              </a:ext>
            </a:extLst>
          </p:cNvPr>
          <p:cNvSpPr/>
          <p:nvPr/>
        </p:nvSpPr>
        <p:spPr>
          <a:xfrm>
            <a:off x="6626860" y="1668580"/>
            <a:ext cx="4073175" cy="2110368"/>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文本框 79">
            <a:extLst>
              <a:ext uri="{FF2B5EF4-FFF2-40B4-BE49-F238E27FC236}">
                <a16:creationId xmlns:a16="http://schemas.microsoft.com/office/drawing/2014/main" id="{6C7EB93C-BBD6-9545-B8FE-4165E5F59985}"/>
              </a:ext>
            </a:extLst>
          </p:cNvPr>
          <p:cNvSpPr txBox="1"/>
          <p:nvPr/>
        </p:nvSpPr>
        <p:spPr>
          <a:xfrm>
            <a:off x="6083013" y="3950544"/>
            <a:ext cx="3523529" cy="400110"/>
          </a:xfrm>
          <a:prstGeom prst="rect">
            <a:avLst/>
          </a:prstGeom>
          <a:noFill/>
        </p:spPr>
        <p:txBody>
          <a:bodyPr wrap="none" rtlCol="0">
            <a:spAutoFit/>
          </a:bodyPr>
          <a:lstStyle/>
          <a:p>
            <a:r>
              <a:rPr kumimoji="1" lang="en-US" altLang="zh-CN" sz="2000" dirty="0">
                <a:solidFill>
                  <a:schemeClr val="accent1"/>
                </a:solidFill>
              </a:rPr>
              <a:t>Best strategy: combine together</a:t>
            </a:r>
            <a:endParaRPr kumimoji="1" lang="zh-CN" altLang="en-US" sz="2000" dirty="0">
              <a:solidFill>
                <a:schemeClr val="accent1"/>
              </a:solidFill>
            </a:endParaRPr>
          </a:p>
        </p:txBody>
      </p:sp>
      <p:sp>
        <p:nvSpPr>
          <p:cNvPr id="82" name="文本框 81">
            <a:extLst>
              <a:ext uri="{FF2B5EF4-FFF2-40B4-BE49-F238E27FC236}">
                <a16:creationId xmlns:a16="http://schemas.microsoft.com/office/drawing/2014/main" id="{60F5B8AC-BFE2-8F46-921D-7AC5EDFD22E0}"/>
              </a:ext>
            </a:extLst>
          </p:cNvPr>
          <p:cNvSpPr txBox="1"/>
          <p:nvPr/>
        </p:nvSpPr>
        <p:spPr>
          <a:xfrm>
            <a:off x="8159736" y="4971110"/>
            <a:ext cx="2646809" cy="830997"/>
          </a:xfrm>
          <a:prstGeom prst="rect">
            <a:avLst/>
          </a:prstGeom>
          <a:solidFill>
            <a:schemeClr val="accent6">
              <a:lumMod val="60000"/>
              <a:lumOff val="40000"/>
            </a:schemeClr>
          </a:solidFill>
        </p:spPr>
        <p:txBody>
          <a:bodyPr wrap="square" rtlCol="0">
            <a:spAutoFit/>
          </a:bodyPr>
          <a:lstStyle/>
          <a:p>
            <a:pPr algn="ctr"/>
            <a:r>
              <a:rPr kumimoji="1" lang="en-US" altLang="zh-CN" sz="2400" dirty="0"/>
              <a:t>How to partition the link workload?</a:t>
            </a:r>
            <a:endParaRPr kumimoji="1" lang="zh-CN" altLang="en-US" sz="2400" dirty="0"/>
          </a:p>
        </p:txBody>
      </p:sp>
    </p:spTree>
    <p:extLst>
      <p:ext uri="{BB962C8B-B14F-4D97-AF65-F5344CB8AC3E}">
        <p14:creationId xmlns:p14="http://schemas.microsoft.com/office/powerpoint/2010/main" val="39334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7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60"/>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4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7"/>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5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5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3"/>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3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9"/>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7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6"/>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6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6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6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7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7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72"/>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73"/>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74"/>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3" grpId="0" animBg="1"/>
      <p:bldP spid="41" grpId="0" animBg="1"/>
      <p:bldP spid="42" grpId="0" animBg="1"/>
      <p:bldP spid="44" grpId="0" animBg="1"/>
      <p:bldP spid="45" grpId="0" animBg="1"/>
      <p:bldP spid="46" grpId="0" animBg="1"/>
      <p:bldP spid="61" grpId="0" animBg="1"/>
      <p:bldP spid="62" grpId="0" animBg="1"/>
      <p:bldP spid="64" grpId="0" animBg="1"/>
      <p:bldP spid="65" grpId="0" animBg="1"/>
      <p:bldP spid="66" grpId="0" animBg="1"/>
      <p:bldP spid="38" grpId="0"/>
      <p:bldP spid="38" grpId="1"/>
      <p:bldP spid="39" grpId="0"/>
      <p:bldP spid="39" grpId="1"/>
      <p:bldP spid="40" grpId="0"/>
      <p:bldP spid="40" grpId="1"/>
      <p:bldP spid="53" grpId="0"/>
      <p:bldP spid="53" grpId="1"/>
      <p:bldP spid="54" grpId="0"/>
      <p:bldP spid="54" grpId="1"/>
      <p:bldP spid="56" grpId="0"/>
      <p:bldP spid="56" grpId="1"/>
      <p:bldP spid="57" grpId="0"/>
      <p:bldP spid="57" grpId="1"/>
      <p:bldP spid="3" grpId="0" animBg="1"/>
      <p:bldP spid="3" grpId="1" animBg="1"/>
      <p:bldP spid="7" grpId="0" animBg="1"/>
      <p:bldP spid="7" grpId="1" animBg="1"/>
      <p:bldP spid="60" grpId="0" animBg="1"/>
      <p:bldP spid="60" grpId="1" animBg="1"/>
      <p:bldP spid="75" grpId="0" animBg="1"/>
      <p:bldP spid="75" grpId="1" animBg="1"/>
      <p:bldP spid="8" grpId="0" animBg="1"/>
      <p:bldP spid="9" grpId="0" animBg="1"/>
      <p:bldP spid="78" grpId="0" animBg="1"/>
      <p:bldP spid="79" grpId="0" animBg="1"/>
      <p:bldP spid="80" grpId="0"/>
      <p:bldP spid="8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90A30-80F6-0443-B659-ECDA5FF06277}"/>
              </a:ext>
            </a:extLst>
          </p:cNvPr>
          <p:cNvSpPr>
            <a:spLocks noGrp="1"/>
          </p:cNvSpPr>
          <p:nvPr>
            <p:ph type="title"/>
          </p:nvPr>
        </p:nvSpPr>
        <p:spPr/>
        <p:txBody>
          <a:bodyPr/>
          <a:lstStyle/>
          <a:p>
            <a:r>
              <a:rPr kumimoji="1" lang="en-US" altLang="zh-CN" dirty="0" err="1"/>
              <a:t>BytePS</a:t>
            </a:r>
            <a:r>
              <a:rPr kumimoji="1" lang="en-US" altLang="zh-CN" dirty="0"/>
              <a:t>’</a:t>
            </a:r>
            <a:r>
              <a:rPr kumimoji="1" lang="zh-CN" altLang="en-US" dirty="0"/>
              <a:t> </a:t>
            </a:r>
            <a:r>
              <a:rPr kumimoji="1" lang="en-US" altLang="zh-CN" dirty="0"/>
              <a:t>Best Partition Strategy</a:t>
            </a:r>
            <a:endParaRPr kumimoji="1" lang="zh-CN" altLang="en-US" dirty="0"/>
          </a:p>
        </p:txBody>
      </p:sp>
      <p:sp>
        <p:nvSpPr>
          <p:cNvPr id="5" name="矩形 4">
            <a:extLst>
              <a:ext uri="{FF2B5EF4-FFF2-40B4-BE49-F238E27FC236}">
                <a16:creationId xmlns:a16="http://schemas.microsoft.com/office/drawing/2014/main" id="{DC507F6C-C25C-5340-B65D-CFB9803EC3BE}"/>
              </a:ext>
            </a:extLst>
          </p:cNvPr>
          <p:cNvSpPr/>
          <p:nvPr/>
        </p:nvSpPr>
        <p:spPr>
          <a:xfrm>
            <a:off x="762039" y="5905202"/>
            <a:ext cx="10667922" cy="56319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This strategy unifies PS and all-reduce, and is optimal with any # of CPU machines</a:t>
            </a:r>
            <a:endParaRPr kumimoji="1" lang="zh-CN" altLang="en-US" sz="2400" dirty="0">
              <a:solidFill>
                <a:schemeClr val="tx1"/>
              </a:solidFill>
            </a:endParaRPr>
          </a:p>
        </p:txBody>
      </p:sp>
      <p:graphicFrame>
        <p:nvGraphicFramePr>
          <p:cNvPr id="3" name="图表 2">
            <a:extLst>
              <a:ext uri="{FF2B5EF4-FFF2-40B4-BE49-F238E27FC236}">
                <a16:creationId xmlns:a16="http://schemas.microsoft.com/office/drawing/2014/main" id="{B37806D6-10A1-C04C-8180-BDDB0CBF85ED}"/>
              </a:ext>
            </a:extLst>
          </p:cNvPr>
          <p:cNvGraphicFramePr/>
          <p:nvPr/>
        </p:nvGraphicFramePr>
        <p:xfrm>
          <a:off x="5629182" y="1931327"/>
          <a:ext cx="5852813" cy="3389680"/>
        </p:xfrm>
        <a:graphic>
          <a:graphicData uri="http://schemas.openxmlformats.org/drawingml/2006/chart">
            <c:chart xmlns:c="http://schemas.openxmlformats.org/drawingml/2006/chart" xmlns:r="http://schemas.openxmlformats.org/officeDocument/2006/relationships" r:id="rId4"/>
          </a:graphicData>
        </a:graphic>
      </p:graphicFrame>
      <p:sp>
        <p:nvSpPr>
          <p:cNvPr id="4" name="灯片编号占位符 3">
            <a:extLst>
              <a:ext uri="{FF2B5EF4-FFF2-40B4-BE49-F238E27FC236}">
                <a16:creationId xmlns:a16="http://schemas.microsoft.com/office/drawing/2014/main" id="{1016CFF9-0400-6E4A-AE9C-B4CEF205035B}"/>
              </a:ext>
            </a:extLst>
          </p:cNvPr>
          <p:cNvSpPr>
            <a:spLocks noGrp="1"/>
          </p:cNvSpPr>
          <p:nvPr>
            <p:ph type="sldNum" sz="quarter" idx="12"/>
          </p:nvPr>
        </p:nvSpPr>
        <p:spPr/>
        <p:txBody>
          <a:bodyPr/>
          <a:lstStyle/>
          <a:p>
            <a:fld id="{72A019E8-157D-E646-9D51-7F5EA68D0F32}" type="slidenum">
              <a:rPr kumimoji="1" lang="zh-CN" altLang="en-US" smtClean="0"/>
              <a:t>32</a:t>
            </a:fld>
            <a:endParaRPr kumimoji="1" lang="zh-CN" altLang="en-US"/>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0CA0A3F6-AD41-754A-A6DD-AC6728243AED}"/>
                  </a:ext>
                </a:extLst>
              </p:cNvPr>
              <p:cNvSpPr/>
              <p:nvPr/>
            </p:nvSpPr>
            <p:spPr>
              <a:xfrm>
                <a:off x="900107" y="4465961"/>
                <a:ext cx="2224168" cy="634469"/>
              </a:xfrm>
              <a:prstGeom prst="rect">
                <a:avLst/>
              </a:prstGeom>
              <a:solidFill>
                <a:schemeClr val="accent4">
                  <a:lumMod val="40000"/>
                  <a:lumOff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cs typeface="Calibri" panose="020F0502020204030204" pitchFamily="34" charset="0"/>
                        </a:rPr>
                        <m:t>𝑥</m:t>
                      </m:r>
                      <m:r>
                        <a:rPr lang="en-US" altLang="zh-CN" b="0" i="1" smtClean="0">
                          <a:latin typeface="Cambria Math" panose="02040503050406030204" pitchFamily="18" charset="0"/>
                          <a:cs typeface="Calibri" panose="020F0502020204030204" pitchFamily="34" charset="0"/>
                        </a:rPr>
                        <m:t>=</m:t>
                      </m:r>
                      <m:f>
                        <m:fPr>
                          <m:ctrlPr>
                            <a:rPr lang="en-US" altLang="zh-CN" b="0" i="1" smtClean="0">
                              <a:latin typeface="Cambria Math" panose="02040503050406030204" pitchFamily="18" charset="0"/>
                              <a:cs typeface="Calibri" panose="020F0502020204030204" pitchFamily="34" charset="0"/>
                            </a:rPr>
                          </m:ctrlPr>
                        </m:fPr>
                        <m:num>
                          <m:r>
                            <a:rPr lang="en-US" altLang="zh-CN" b="0" i="1" smtClean="0">
                              <a:latin typeface="Cambria Math" panose="02040503050406030204" pitchFamily="18" charset="0"/>
                              <a:cs typeface="Calibri" panose="020F0502020204030204" pitchFamily="34" charset="0"/>
                            </a:rPr>
                            <m:t>2</m:t>
                          </m:r>
                          <m:r>
                            <a:rPr lang="en-US" altLang="zh-CN" b="0" i="1" smtClean="0">
                              <a:latin typeface="Cambria Math" panose="02040503050406030204" pitchFamily="18" charset="0"/>
                              <a:cs typeface="Calibri" panose="020F0502020204030204" pitchFamily="34" charset="0"/>
                            </a:rPr>
                            <m:t>𝑘</m:t>
                          </m:r>
                          <m:d>
                            <m:dPr>
                              <m:ctrlPr>
                                <a:rPr lang="en-US" altLang="zh-CN" b="0" i="1" smtClean="0">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𝑛</m:t>
                              </m:r>
                              <m:r>
                                <a:rPr lang="en-US" altLang="zh-CN" b="0" i="1" smtClean="0">
                                  <a:latin typeface="Cambria Math" panose="02040503050406030204" pitchFamily="18" charset="0"/>
                                  <a:cs typeface="Calibri" panose="020F0502020204030204" pitchFamily="34" charset="0"/>
                                </a:rPr>
                                <m:t>−1</m:t>
                              </m:r>
                            </m:e>
                          </m:d>
                        </m:num>
                        <m:den>
                          <m:sSup>
                            <m:sSupPr>
                              <m:ctrlPr>
                                <a:rPr lang="en-US" altLang="zh-CN" b="0" i="1" smtClean="0">
                                  <a:latin typeface="Cambria Math" panose="02040503050406030204" pitchFamily="18" charset="0"/>
                                  <a:cs typeface="Calibri" panose="020F0502020204030204" pitchFamily="34" charset="0"/>
                                </a:rPr>
                              </m:ctrlPr>
                            </m:sSupPr>
                            <m:e>
                              <m:r>
                                <a:rPr lang="en-US" altLang="zh-CN" b="0" i="1" smtClean="0">
                                  <a:latin typeface="Cambria Math" panose="02040503050406030204" pitchFamily="18" charset="0"/>
                                  <a:cs typeface="Calibri" panose="020F0502020204030204" pitchFamily="34" charset="0"/>
                                </a:rPr>
                                <m:t>𝑛</m:t>
                              </m:r>
                            </m:e>
                            <m:sup>
                              <m:r>
                                <a:rPr lang="en-US" altLang="zh-CN" b="0" i="1" smtClean="0">
                                  <a:latin typeface="Cambria Math" panose="02040503050406030204" pitchFamily="18" charset="0"/>
                                  <a:cs typeface="Calibri" panose="020F0502020204030204" pitchFamily="34" charset="0"/>
                                </a:rPr>
                                <m:t>2</m:t>
                              </m:r>
                            </m:sup>
                          </m:sSup>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𝑘𝑛</m:t>
                          </m:r>
                          <m:r>
                            <a:rPr lang="en-US" altLang="zh-CN" b="0" i="1" smtClean="0">
                              <a:latin typeface="Cambria Math" panose="02040503050406030204" pitchFamily="18" charset="0"/>
                              <a:cs typeface="Calibri" panose="020F0502020204030204" pitchFamily="34" charset="0"/>
                            </a:rPr>
                            <m:t>−2</m:t>
                          </m:r>
                          <m:r>
                            <a:rPr lang="en-US" altLang="zh-CN" b="0" i="1" smtClean="0">
                              <a:latin typeface="Cambria Math" panose="02040503050406030204" pitchFamily="18" charset="0"/>
                              <a:cs typeface="Calibri" panose="020F0502020204030204" pitchFamily="34" charset="0"/>
                            </a:rPr>
                            <m:t>𝑘</m:t>
                          </m:r>
                        </m:den>
                      </m:f>
                    </m:oMath>
                  </m:oMathPara>
                </a14:m>
                <a:endParaRPr lang="zh-CN" altLang="en-US" dirty="0"/>
              </a:p>
            </p:txBody>
          </p:sp>
        </mc:Choice>
        <mc:Fallback xmlns="">
          <p:sp>
            <p:nvSpPr>
              <p:cNvPr id="8" name="矩形 7">
                <a:extLst>
                  <a:ext uri="{FF2B5EF4-FFF2-40B4-BE49-F238E27FC236}">
                    <a16:creationId xmlns:a16="http://schemas.microsoft.com/office/drawing/2014/main" id="{0CA0A3F6-AD41-754A-A6DD-AC6728243AED}"/>
                  </a:ext>
                </a:extLst>
              </p:cNvPr>
              <p:cNvSpPr>
                <a:spLocks noRot="1" noChangeAspect="1" noMove="1" noResize="1" noEditPoints="1" noAdjustHandles="1" noChangeArrowheads="1" noChangeShapeType="1" noTextEdit="1"/>
              </p:cNvSpPr>
              <p:nvPr/>
            </p:nvSpPr>
            <p:spPr>
              <a:xfrm>
                <a:off x="900107" y="4465961"/>
                <a:ext cx="2224168" cy="634469"/>
              </a:xfrm>
              <a:prstGeom prst="rect">
                <a:avLst/>
              </a:prstGeom>
              <a:blipFill>
                <a:blip r:embed="rId5"/>
                <a:stretch>
                  <a:fillRect b="-58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0D7DFBF9-BD35-2F46-A20D-CDC30D4D6ED1}"/>
                  </a:ext>
                </a:extLst>
              </p:cNvPr>
              <p:cNvSpPr/>
              <p:nvPr/>
            </p:nvSpPr>
            <p:spPr>
              <a:xfrm>
                <a:off x="3124275" y="4468322"/>
                <a:ext cx="2224168" cy="633600"/>
              </a:xfrm>
              <a:prstGeom prst="rect">
                <a:avLst/>
              </a:prstGeom>
              <a:solidFill>
                <a:schemeClr val="accent4">
                  <a:lumMod val="40000"/>
                  <a:lumOff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Calibri" panose="020F0502020204030204" pitchFamily="34" charset="0"/>
                        </a:rPr>
                        <m:t>𝑦</m:t>
                      </m:r>
                      <m:r>
                        <a:rPr lang="en-US" altLang="zh-CN" b="0" i="1" smtClean="0">
                          <a:latin typeface="Cambria Math" panose="02040503050406030204" pitchFamily="18" charset="0"/>
                          <a:cs typeface="Calibri" panose="020F0502020204030204" pitchFamily="34" charset="0"/>
                        </a:rPr>
                        <m:t>=</m:t>
                      </m:r>
                      <m:f>
                        <m:fPr>
                          <m:ctrlPr>
                            <a:rPr lang="en-US" altLang="zh-CN" b="0" i="1" smtClean="0">
                              <a:latin typeface="Cambria Math" panose="02040503050406030204" pitchFamily="18" charset="0"/>
                              <a:cs typeface="Calibri" panose="020F0502020204030204" pitchFamily="34" charset="0"/>
                            </a:rPr>
                          </m:ctrlPr>
                        </m:fPr>
                        <m:num>
                          <m:r>
                            <a:rPr lang="en-US" altLang="zh-CN" b="0" i="1" smtClean="0">
                              <a:latin typeface="Cambria Math" panose="02040503050406030204" pitchFamily="18" charset="0"/>
                              <a:cs typeface="Calibri" panose="020F0502020204030204" pitchFamily="34" charset="0"/>
                            </a:rPr>
                            <m:t>𝑛</m:t>
                          </m:r>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𝑛</m:t>
                          </m:r>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𝑘</m:t>
                          </m:r>
                          <m:r>
                            <a:rPr lang="en-US" altLang="zh-CN" b="0" i="1" smtClean="0">
                              <a:latin typeface="Cambria Math" panose="02040503050406030204" pitchFamily="18" charset="0"/>
                              <a:cs typeface="Calibri" panose="020F0502020204030204" pitchFamily="34" charset="0"/>
                            </a:rPr>
                            <m:t>)</m:t>
                          </m:r>
                        </m:num>
                        <m:den>
                          <m:sSup>
                            <m:sSupPr>
                              <m:ctrlPr>
                                <a:rPr lang="en-US" altLang="zh-CN" b="0" i="1" smtClean="0">
                                  <a:latin typeface="Cambria Math" panose="02040503050406030204" pitchFamily="18" charset="0"/>
                                  <a:cs typeface="Calibri" panose="020F0502020204030204" pitchFamily="34" charset="0"/>
                                </a:rPr>
                              </m:ctrlPr>
                            </m:sSupPr>
                            <m:e>
                              <m:r>
                                <a:rPr lang="en-US" altLang="zh-CN" b="0" i="1" smtClean="0">
                                  <a:latin typeface="Cambria Math" panose="02040503050406030204" pitchFamily="18" charset="0"/>
                                  <a:cs typeface="Calibri" panose="020F0502020204030204" pitchFamily="34" charset="0"/>
                                </a:rPr>
                                <m:t>𝑛</m:t>
                              </m:r>
                            </m:e>
                            <m:sup>
                              <m:r>
                                <a:rPr lang="en-US" altLang="zh-CN" b="0" i="1" smtClean="0">
                                  <a:latin typeface="Cambria Math" panose="02040503050406030204" pitchFamily="18" charset="0"/>
                                  <a:cs typeface="Calibri" panose="020F0502020204030204" pitchFamily="34" charset="0"/>
                                </a:rPr>
                                <m:t>2</m:t>
                              </m:r>
                            </m:sup>
                          </m:sSup>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𝑘𝑛</m:t>
                          </m:r>
                          <m:r>
                            <a:rPr lang="en-US" altLang="zh-CN" b="0" i="1" smtClean="0">
                              <a:latin typeface="Cambria Math" panose="02040503050406030204" pitchFamily="18" charset="0"/>
                              <a:cs typeface="Calibri" panose="020F0502020204030204" pitchFamily="34" charset="0"/>
                            </a:rPr>
                            <m:t>−2</m:t>
                          </m:r>
                          <m:r>
                            <a:rPr lang="en-US" altLang="zh-CN" b="0" i="1" smtClean="0">
                              <a:latin typeface="Cambria Math" panose="02040503050406030204" pitchFamily="18" charset="0"/>
                              <a:cs typeface="Calibri" panose="020F0502020204030204" pitchFamily="34" charset="0"/>
                            </a:rPr>
                            <m:t>𝑘</m:t>
                          </m:r>
                        </m:den>
                      </m:f>
                    </m:oMath>
                  </m:oMathPara>
                </a14:m>
                <a:endParaRPr lang="zh-CN" altLang="en-US" dirty="0"/>
              </a:p>
            </p:txBody>
          </p:sp>
        </mc:Choice>
        <mc:Fallback xmlns="">
          <p:sp>
            <p:nvSpPr>
              <p:cNvPr id="9" name="矩形 8">
                <a:extLst>
                  <a:ext uri="{FF2B5EF4-FFF2-40B4-BE49-F238E27FC236}">
                    <a16:creationId xmlns:a16="http://schemas.microsoft.com/office/drawing/2014/main" id="{0D7DFBF9-BD35-2F46-A20D-CDC30D4D6ED1}"/>
                  </a:ext>
                </a:extLst>
              </p:cNvPr>
              <p:cNvSpPr>
                <a:spLocks noRot="1" noChangeAspect="1" noMove="1" noResize="1" noEditPoints="1" noAdjustHandles="1" noChangeArrowheads="1" noChangeShapeType="1" noTextEdit="1"/>
              </p:cNvSpPr>
              <p:nvPr/>
            </p:nvSpPr>
            <p:spPr>
              <a:xfrm>
                <a:off x="3124275" y="4468322"/>
                <a:ext cx="2224168" cy="633600"/>
              </a:xfrm>
              <a:prstGeom prst="rect">
                <a:avLst/>
              </a:prstGeom>
              <a:blipFill>
                <a:blip r:embed="rId6"/>
                <a:stretch>
                  <a:fillRect b="-3922"/>
                </a:stretch>
              </a:blipFill>
            </p:spPr>
            <p:txBody>
              <a:bodyPr/>
              <a:lstStyle/>
              <a:p>
                <a:r>
                  <a:rPr lang="zh-CN" altLang="en-US">
                    <a:noFill/>
                  </a:rPr>
                  <a:t> </a:t>
                </a:r>
              </a:p>
            </p:txBody>
          </p:sp>
        </mc:Fallback>
      </mc:AlternateContent>
      <p:sp>
        <p:nvSpPr>
          <p:cNvPr id="10" name="矩形 9">
            <a:extLst>
              <a:ext uri="{FF2B5EF4-FFF2-40B4-BE49-F238E27FC236}">
                <a16:creationId xmlns:a16="http://schemas.microsoft.com/office/drawing/2014/main" id="{6D869E3E-7578-C14B-95B3-7990B1184D9A}"/>
              </a:ext>
            </a:extLst>
          </p:cNvPr>
          <p:cNvSpPr/>
          <p:nvPr/>
        </p:nvSpPr>
        <p:spPr>
          <a:xfrm>
            <a:off x="838200" y="4015388"/>
            <a:ext cx="3523593" cy="461665"/>
          </a:xfrm>
          <a:prstGeom prst="rect">
            <a:avLst/>
          </a:prstGeom>
        </p:spPr>
        <p:txBody>
          <a:bodyPr wrap="none">
            <a:spAutoFit/>
          </a:bodyPr>
          <a:lstStyle/>
          <a:p>
            <a:r>
              <a:rPr lang="en-US" altLang="zh-CN" sz="2400" i="1" dirty="0">
                <a:solidFill>
                  <a:schemeClr val="accent4">
                    <a:lumMod val="75000"/>
                  </a:schemeClr>
                </a:solidFill>
              </a:rPr>
              <a:t>Optimal partition strategy:</a:t>
            </a:r>
            <a:endParaRPr lang="zh-CN" altLang="en-US" sz="2400" i="1" dirty="0">
              <a:solidFill>
                <a:schemeClr val="accent4">
                  <a:lumMod val="75000"/>
                </a:schemeClr>
              </a:solidFill>
            </a:endParaRPr>
          </a:p>
        </p:txBody>
      </p:sp>
      <p:grpSp>
        <p:nvGrpSpPr>
          <p:cNvPr id="25" name="组合 24">
            <a:extLst>
              <a:ext uri="{FF2B5EF4-FFF2-40B4-BE49-F238E27FC236}">
                <a16:creationId xmlns:a16="http://schemas.microsoft.com/office/drawing/2014/main" id="{718D0C25-7DCE-374D-BDCF-DA59DA5867A8}"/>
              </a:ext>
            </a:extLst>
          </p:cNvPr>
          <p:cNvGrpSpPr/>
          <p:nvPr/>
        </p:nvGrpSpPr>
        <p:grpSpPr>
          <a:xfrm>
            <a:off x="1176448" y="1717587"/>
            <a:ext cx="3733463" cy="1681625"/>
            <a:chOff x="1082293" y="1957340"/>
            <a:chExt cx="3733463" cy="1681625"/>
          </a:xfrm>
        </p:grpSpPr>
        <p:sp>
          <p:nvSpPr>
            <p:cNvPr id="11" name="圆角矩形 10">
              <a:extLst>
                <a:ext uri="{FF2B5EF4-FFF2-40B4-BE49-F238E27FC236}">
                  <a16:creationId xmlns:a16="http://schemas.microsoft.com/office/drawing/2014/main" id="{C168BD56-59A1-924F-8DD6-E0F8D22DF7A2}"/>
                </a:ext>
              </a:extLst>
            </p:cNvPr>
            <p:cNvSpPr/>
            <p:nvPr/>
          </p:nvSpPr>
          <p:spPr>
            <a:xfrm>
              <a:off x="1082293" y="3078526"/>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12" name="圆角矩形 11">
              <a:extLst>
                <a:ext uri="{FF2B5EF4-FFF2-40B4-BE49-F238E27FC236}">
                  <a16:creationId xmlns:a16="http://schemas.microsoft.com/office/drawing/2014/main" id="{BAE15231-DBA3-084A-8089-28E267A22E02}"/>
                </a:ext>
              </a:extLst>
            </p:cNvPr>
            <p:cNvSpPr/>
            <p:nvPr/>
          </p:nvSpPr>
          <p:spPr>
            <a:xfrm>
              <a:off x="1695511" y="1957341"/>
              <a:ext cx="1095961"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CPU </a:t>
              </a:r>
            </a:p>
            <a:p>
              <a:pPr algn="ctr"/>
              <a:r>
                <a:rPr kumimoji="1" lang="en-US" altLang="zh-CN" dirty="0">
                  <a:solidFill>
                    <a:schemeClr val="tx1"/>
                  </a:solidFill>
                </a:rPr>
                <a:t>Machine</a:t>
              </a:r>
              <a:endParaRPr kumimoji="1" lang="zh-CN" altLang="en-US" dirty="0">
                <a:solidFill>
                  <a:schemeClr val="tx1"/>
                </a:solidFill>
              </a:endParaRPr>
            </a:p>
          </p:txBody>
        </p:sp>
        <p:cxnSp>
          <p:nvCxnSpPr>
            <p:cNvPr id="13" name="直线连接符 12">
              <a:extLst>
                <a:ext uri="{FF2B5EF4-FFF2-40B4-BE49-F238E27FC236}">
                  <a16:creationId xmlns:a16="http://schemas.microsoft.com/office/drawing/2014/main" id="{535ACFC3-915B-FD47-A74F-A6A528B00DE0}"/>
                </a:ext>
              </a:extLst>
            </p:cNvPr>
            <p:cNvCxnSpPr>
              <a:cxnSpLocks/>
              <a:stCxn id="11" idx="0"/>
              <a:endCxn id="12" idx="2"/>
            </p:cNvCxnSpPr>
            <p:nvPr/>
          </p:nvCxnSpPr>
          <p:spPr>
            <a:xfrm flipV="1">
              <a:off x="1630274" y="2517780"/>
              <a:ext cx="613218" cy="560746"/>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圆角矩形 13">
              <a:extLst>
                <a:ext uri="{FF2B5EF4-FFF2-40B4-BE49-F238E27FC236}">
                  <a16:creationId xmlns:a16="http://schemas.microsoft.com/office/drawing/2014/main" id="{467B1F6E-C8A2-BD4B-B60C-0750AEED4FDF}"/>
                </a:ext>
              </a:extLst>
            </p:cNvPr>
            <p:cNvSpPr/>
            <p:nvPr/>
          </p:nvSpPr>
          <p:spPr>
            <a:xfrm>
              <a:off x="2401044" y="3078219"/>
              <a:ext cx="1095961" cy="560439"/>
            </a:xfrm>
            <a:prstGeom prst="round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15" name="圆角矩形 14">
              <a:extLst>
                <a:ext uri="{FF2B5EF4-FFF2-40B4-BE49-F238E27FC236}">
                  <a16:creationId xmlns:a16="http://schemas.microsoft.com/office/drawing/2014/main" id="{1051AABF-C902-1F43-AF1D-B933EB01EDCF}"/>
                </a:ext>
              </a:extLst>
            </p:cNvPr>
            <p:cNvSpPr/>
            <p:nvPr/>
          </p:nvSpPr>
          <p:spPr>
            <a:xfrm>
              <a:off x="3719795" y="3078219"/>
              <a:ext cx="1095961" cy="5604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GPU Machine</a:t>
              </a:r>
              <a:endParaRPr kumimoji="1" lang="zh-CN" altLang="en-US" dirty="0">
                <a:solidFill>
                  <a:schemeClr val="tx1"/>
                </a:solidFill>
              </a:endParaRPr>
            </a:p>
          </p:txBody>
        </p:sp>
        <p:sp>
          <p:nvSpPr>
            <p:cNvPr id="16" name="圆角矩形 15">
              <a:extLst>
                <a:ext uri="{FF2B5EF4-FFF2-40B4-BE49-F238E27FC236}">
                  <a16:creationId xmlns:a16="http://schemas.microsoft.com/office/drawing/2014/main" id="{9F20230C-CD69-E047-BB21-23CD186226AF}"/>
                </a:ext>
              </a:extLst>
            </p:cNvPr>
            <p:cNvSpPr/>
            <p:nvPr/>
          </p:nvSpPr>
          <p:spPr>
            <a:xfrm>
              <a:off x="3171814" y="1957340"/>
              <a:ext cx="1095961" cy="56043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CPU </a:t>
              </a:r>
            </a:p>
            <a:p>
              <a:pPr algn="ctr"/>
              <a:r>
                <a:rPr kumimoji="1" lang="en-US" altLang="zh-CN" dirty="0">
                  <a:solidFill>
                    <a:schemeClr val="tx1"/>
                  </a:solidFill>
                </a:rPr>
                <a:t>Machine</a:t>
              </a:r>
              <a:endParaRPr kumimoji="1" lang="zh-CN" altLang="en-US" dirty="0">
                <a:solidFill>
                  <a:schemeClr val="tx1"/>
                </a:solidFill>
              </a:endParaRPr>
            </a:p>
          </p:txBody>
        </p:sp>
        <p:cxnSp>
          <p:nvCxnSpPr>
            <p:cNvPr id="17" name="直线连接符 16">
              <a:extLst>
                <a:ext uri="{FF2B5EF4-FFF2-40B4-BE49-F238E27FC236}">
                  <a16:creationId xmlns:a16="http://schemas.microsoft.com/office/drawing/2014/main" id="{F79931B4-EB51-BB4B-AEDE-F908A221D5F8}"/>
                </a:ext>
              </a:extLst>
            </p:cNvPr>
            <p:cNvCxnSpPr>
              <a:cxnSpLocks/>
              <a:stCxn id="14" idx="0"/>
              <a:endCxn id="12" idx="2"/>
            </p:cNvCxnSpPr>
            <p:nvPr/>
          </p:nvCxnSpPr>
          <p:spPr>
            <a:xfrm flipH="1" flipV="1">
              <a:off x="2243492" y="2517780"/>
              <a:ext cx="705533" cy="560439"/>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线连接符 17">
              <a:extLst>
                <a:ext uri="{FF2B5EF4-FFF2-40B4-BE49-F238E27FC236}">
                  <a16:creationId xmlns:a16="http://schemas.microsoft.com/office/drawing/2014/main" id="{53F1B899-A214-3C45-83FD-8EF9D070CE42}"/>
                </a:ext>
              </a:extLst>
            </p:cNvPr>
            <p:cNvCxnSpPr>
              <a:cxnSpLocks/>
              <a:stCxn id="15" idx="0"/>
              <a:endCxn id="12" idx="2"/>
            </p:cNvCxnSpPr>
            <p:nvPr/>
          </p:nvCxnSpPr>
          <p:spPr>
            <a:xfrm flipH="1" flipV="1">
              <a:off x="2243492" y="2517780"/>
              <a:ext cx="2024284" cy="560439"/>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A34CEEB2-34F3-4B4C-8415-75C4C869985A}"/>
                </a:ext>
              </a:extLst>
            </p:cNvPr>
            <p:cNvCxnSpPr>
              <a:cxnSpLocks/>
              <a:stCxn id="15" idx="0"/>
              <a:endCxn id="16" idx="2"/>
            </p:cNvCxnSpPr>
            <p:nvPr/>
          </p:nvCxnSpPr>
          <p:spPr>
            <a:xfrm flipH="1" flipV="1">
              <a:off x="3719795" y="2517779"/>
              <a:ext cx="547981" cy="560440"/>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a16="http://schemas.microsoft.com/office/drawing/2014/main" id="{B605EF52-35EA-2848-978C-0080710D94E0}"/>
                </a:ext>
              </a:extLst>
            </p:cNvPr>
            <p:cNvCxnSpPr>
              <a:cxnSpLocks/>
              <a:stCxn id="14" idx="0"/>
              <a:endCxn id="16" idx="2"/>
            </p:cNvCxnSpPr>
            <p:nvPr/>
          </p:nvCxnSpPr>
          <p:spPr>
            <a:xfrm flipV="1">
              <a:off x="2949025" y="2517779"/>
              <a:ext cx="770770" cy="560440"/>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274661E0-2E1E-C74B-8256-726A3D07DF61}"/>
                </a:ext>
              </a:extLst>
            </p:cNvPr>
            <p:cNvCxnSpPr>
              <a:cxnSpLocks/>
              <a:stCxn id="11" idx="0"/>
              <a:endCxn id="16" idx="2"/>
            </p:cNvCxnSpPr>
            <p:nvPr/>
          </p:nvCxnSpPr>
          <p:spPr>
            <a:xfrm flipV="1">
              <a:off x="1630274" y="2517779"/>
              <a:ext cx="2089521" cy="560747"/>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肘形连接符 21">
              <a:extLst>
                <a:ext uri="{FF2B5EF4-FFF2-40B4-BE49-F238E27FC236}">
                  <a16:creationId xmlns:a16="http://schemas.microsoft.com/office/drawing/2014/main" id="{1812BD10-6FEE-E44E-A0B1-68A753E5CD99}"/>
                </a:ext>
              </a:extLst>
            </p:cNvPr>
            <p:cNvCxnSpPr>
              <a:cxnSpLocks/>
              <a:stCxn id="11" idx="2"/>
              <a:endCxn id="15" idx="2"/>
            </p:cNvCxnSpPr>
            <p:nvPr/>
          </p:nvCxnSpPr>
          <p:spPr>
            <a:xfrm rot="5400000" flipH="1" flipV="1">
              <a:off x="2948871" y="2320061"/>
              <a:ext cx="307" cy="2637502"/>
            </a:xfrm>
            <a:prstGeom prst="bentConnector3">
              <a:avLst>
                <a:gd name="adj1" fmla="val -7446254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线连接符 22">
              <a:extLst>
                <a:ext uri="{FF2B5EF4-FFF2-40B4-BE49-F238E27FC236}">
                  <a16:creationId xmlns:a16="http://schemas.microsoft.com/office/drawing/2014/main" id="{2653147E-195A-984F-9E7B-DC82ED84F0E9}"/>
                </a:ext>
              </a:extLst>
            </p:cNvPr>
            <p:cNvCxnSpPr>
              <a:cxnSpLocks/>
              <a:stCxn id="14" idx="1"/>
              <a:endCxn id="11" idx="3"/>
            </p:cNvCxnSpPr>
            <p:nvPr/>
          </p:nvCxnSpPr>
          <p:spPr>
            <a:xfrm flipH="1">
              <a:off x="2178254" y="3358439"/>
              <a:ext cx="222790" cy="307"/>
            </a:xfrm>
            <a:prstGeom prst="line">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线连接符 23">
              <a:extLst>
                <a:ext uri="{FF2B5EF4-FFF2-40B4-BE49-F238E27FC236}">
                  <a16:creationId xmlns:a16="http://schemas.microsoft.com/office/drawing/2014/main" id="{C5C1DDF6-0F4E-9542-B891-5D64118F1D2C}"/>
                </a:ext>
              </a:extLst>
            </p:cNvPr>
            <p:cNvCxnSpPr>
              <a:cxnSpLocks/>
              <a:stCxn id="15" idx="1"/>
              <a:endCxn id="14" idx="3"/>
            </p:cNvCxnSpPr>
            <p:nvPr/>
          </p:nvCxnSpPr>
          <p:spPr>
            <a:xfrm flipH="1">
              <a:off x="3497005" y="3358439"/>
              <a:ext cx="222790" cy="0"/>
            </a:xfrm>
            <a:prstGeom prst="line">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线形标注 2 27">
                <a:extLst>
                  <a:ext uri="{FF2B5EF4-FFF2-40B4-BE49-F238E27FC236}">
                    <a16:creationId xmlns:a16="http://schemas.microsoft.com/office/drawing/2014/main" id="{AFDFEEDB-85EF-EA4F-9E57-70ADA5C0E3D0}"/>
                  </a:ext>
                </a:extLst>
              </p:cNvPr>
              <p:cNvSpPr/>
              <p:nvPr/>
            </p:nvSpPr>
            <p:spPr>
              <a:xfrm>
                <a:off x="326352" y="1172505"/>
                <a:ext cx="3112489" cy="465445"/>
              </a:xfrm>
              <a:prstGeom prst="borderCallout2">
                <a:avLst>
                  <a:gd name="adj1" fmla="val 113190"/>
                  <a:gd name="adj2" fmla="val 21501"/>
                  <a:gd name="adj3" fmla="val 179639"/>
                  <a:gd name="adj4" fmla="val 21419"/>
                  <a:gd name="adj5" fmla="val 302892"/>
                  <a:gd name="adj6" fmla="val 3402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b="1" i="1" smtClean="0">
                        <a:solidFill>
                          <a:srgbClr val="FF0000"/>
                        </a:solidFill>
                        <a:latin typeface="Cambria Math" panose="02040503050406030204" pitchFamily="18" charset="0"/>
                        <a:cs typeface="Calibri" panose="020F0502020204030204" pitchFamily="34" charset="0"/>
                      </a:rPr>
                      <m:t>𝒙</m:t>
                    </m:r>
                  </m:oMath>
                </a14:m>
                <a:r>
                  <a:rPr lang="en-US" altLang="zh-CN" b="1" dirty="0">
                    <a:solidFill>
                      <a:srgbClr val="FF0000"/>
                    </a:solidFill>
                  </a:rPr>
                  <a:t>: </a:t>
                </a:r>
                <a:r>
                  <a:rPr lang="en-US" altLang="zh-CN" dirty="0">
                    <a:solidFill>
                      <a:srgbClr val="FF0000"/>
                    </a:solidFill>
                  </a:rPr>
                  <a:t>% traffic between GPU-CPU </a:t>
                </a:r>
                <a:endParaRPr lang="zh-CN" altLang="en-US" dirty="0">
                  <a:solidFill>
                    <a:srgbClr val="FF0000"/>
                  </a:solidFill>
                </a:endParaRPr>
              </a:p>
            </p:txBody>
          </p:sp>
        </mc:Choice>
        <mc:Fallback xmlns="">
          <p:sp>
            <p:nvSpPr>
              <p:cNvPr id="28" name="线形标注 2 27">
                <a:extLst>
                  <a:ext uri="{FF2B5EF4-FFF2-40B4-BE49-F238E27FC236}">
                    <a16:creationId xmlns:a16="http://schemas.microsoft.com/office/drawing/2014/main" id="{AFDFEEDB-85EF-EA4F-9E57-70ADA5C0E3D0}"/>
                  </a:ext>
                </a:extLst>
              </p:cNvPr>
              <p:cNvSpPr>
                <a:spLocks noRot="1" noChangeAspect="1" noMove="1" noResize="1" noEditPoints="1" noAdjustHandles="1" noChangeArrowheads="1" noChangeShapeType="1" noTextEdit="1"/>
              </p:cNvSpPr>
              <p:nvPr/>
            </p:nvSpPr>
            <p:spPr>
              <a:xfrm>
                <a:off x="326352" y="1172505"/>
                <a:ext cx="3112489" cy="465445"/>
              </a:xfrm>
              <a:prstGeom prst="borderCallout2">
                <a:avLst>
                  <a:gd name="adj1" fmla="val 113190"/>
                  <a:gd name="adj2" fmla="val 21501"/>
                  <a:gd name="adj3" fmla="val 179639"/>
                  <a:gd name="adj4" fmla="val 21419"/>
                  <a:gd name="adj5" fmla="val 302892"/>
                  <a:gd name="adj6" fmla="val 34027"/>
                </a:avLst>
              </a:prstGeom>
              <a:blipFill>
                <a:blip r:embed="rId7"/>
                <a:stretch>
                  <a:fillRect r="-810"/>
                </a:stretch>
              </a:blipFill>
              <a:ln>
                <a:solidFill>
                  <a:srgbClr val="FF0000"/>
                </a:solidFill>
              </a:ln>
            </p:spPr>
            <p:txBody>
              <a:bodyPr/>
              <a:lstStyle/>
              <a:p>
                <a:r>
                  <a:rPr lang="zh-CN" altLang="en-US">
                    <a:noFill/>
                  </a:rPr>
                  <a:t> </a:t>
                </a:r>
              </a:p>
            </p:txBody>
          </p:sp>
        </mc:Fallback>
      </mc:AlternateContent>
      <p:sp>
        <p:nvSpPr>
          <p:cNvPr id="29" name="矩形 28">
            <a:extLst>
              <a:ext uri="{FF2B5EF4-FFF2-40B4-BE49-F238E27FC236}">
                <a16:creationId xmlns:a16="http://schemas.microsoft.com/office/drawing/2014/main" id="{1B0ACDA6-D088-F746-BA3C-44717A530972}"/>
              </a:ext>
            </a:extLst>
          </p:cNvPr>
          <p:cNvSpPr/>
          <p:nvPr/>
        </p:nvSpPr>
        <p:spPr>
          <a:xfrm>
            <a:off x="1383745" y="2415973"/>
            <a:ext cx="3315693" cy="34718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0" name="线形标注 2 29">
                <a:extLst>
                  <a:ext uri="{FF2B5EF4-FFF2-40B4-BE49-F238E27FC236}">
                    <a16:creationId xmlns:a16="http://schemas.microsoft.com/office/drawing/2014/main" id="{0A0BB010-3064-E74D-9E9A-CEB85815F02D}"/>
                  </a:ext>
                </a:extLst>
              </p:cNvPr>
              <p:cNvSpPr/>
              <p:nvPr/>
            </p:nvSpPr>
            <p:spPr>
              <a:xfrm>
                <a:off x="4037079" y="1183168"/>
                <a:ext cx="3113164" cy="465445"/>
              </a:xfrm>
              <a:prstGeom prst="borderCallout2">
                <a:avLst>
                  <a:gd name="adj1" fmla="val 110639"/>
                  <a:gd name="adj2" fmla="val 35618"/>
                  <a:gd name="adj3" fmla="val 399059"/>
                  <a:gd name="adj4" fmla="val 35917"/>
                  <a:gd name="adj5" fmla="val 499199"/>
                  <a:gd name="adj6" fmla="val 2171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b="1" i="1" smtClean="0">
                        <a:solidFill>
                          <a:srgbClr val="FF0000"/>
                        </a:solidFill>
                        <a:latin typeface="Cambria Math" panose="02040503050406030204" pitchFamily="18" charset="0"/>
                      </a:rPr>
                      <m:t>𝒚</m:t>
                    </m:r>
                  </m:oMath>
                </a14:m>
                <a:r>
                  <a:rPr lang="en-US" altLang="zh-CN" b="1" dirty="0">
                    <a:solidFill>
                      <a:srgbClr val="FF0000"/>
                    </a:solidFill>
                  </a:rPr>
                  <a:t>: </a:t>
                </a:r>
                <a:r>
                  <a:rPr lang="en-US" altLang="zh-CN" dirty="0">
                    <a:solidFill>
                      <a:srgbClr val="FF0000"/>
                    </a:solidFill>
                  </a:rPr>
                  <a:t>% traffic between GPU-GPU</a:t>
                </a:r>
                <a:endParaRPr lang="zh-CN" altLang="en-US" dirty="0">
                  <a:solidFill>
                    <a:srgbClr val="FF0000"/>
                  </a:solidFill>
                </a:endParaRPr>
              </a:p>
            </p:txBody>
          </p:sp>
        </mc:Choice>
        <mc:Fallback xmlns="">
          <p:sp>
            <p:nvSpPr>
              <p:cNvPr id="30" name="线形标注 2 29">
                <a:extLst>
                  <a:ext uri="{FF2B5EF4-FFF2-40B4-BE49-F238E27FC236}">
                    <a16:creationId xmlns:a16="http://schemas.microsoft.com/office/drawing/2014/main" id="{0A0BB010-3064-E74D-9E9A-CEB85815F02D}"/>
                  </a:ext>
                </a:extLst>
              </p:cNvPr>
              <p:cNvSpPr>
                <a:spLocks noRot="1" noChangeAspect="1" noMove="1" noResize="1" noEditPoints="1" noAdjustHandles="1" noChangeArrowheads="1" noChangeShapeType="1" noTextEdit="1"/>
              </p:cNvSpPr>
              <p:nvPr/>
            </p:nvSpPr>
            <p:spPr>
              <a:xfrm>
                <a:off x="4037079" y="1183168"/>
                <a:ext cx="3113164" cy="465445"/>
              </a:xfrm>
              <a:prstGeom prst="borderCallout2">
                <a:avLst>
                  <a:gd name="adj1" fmla="val 110639"/>
                  <a:gd name="adj2" fmla="val 35618"/>
                  <a:gd name="adj3" fmla="val 399059"/>
                  <a:gd name="adj4" fmla="val 35917"/>
                  <a:gd name="adj5" fmla="val 499199"/>
                  <a:gd name="adj6" fmla="val 21719"/>
                </a:avLst>
              </a:prstGeom>
              <a:blipFill>
                <a:blip r:embed="rId8"/>
                <a:stretch>
                  <a:fillRect/>
                </a:stretch>
              </a:blipFill>
              <a:ln>
                <a:solidFill>
                  <a:srgbClr val="FF0000"/>
                </a:solidFill>
              </a:ln>
            </p:spPr>
            <p:txBody>
              <a:bodyPr/>
              <a:lstStyle/>
              <a:p>
                <a:r>
                  <a:rPr lang="zh-CN" altLang="en-US">
                    <a:noFill/>
                  </a:rPr>
                  <a:t> </a:t>
                </a:r>
              </a:p>
            </p:txBody>
          </p:sp>
        </mc:Fallback>
      </mc:AlternateContent>
      <p:sp>
        <p:nvSpPr>
          <p:cNvPr id="31" name="矩形 30">
            <a:extLst>
              <a:ext uri="{FF2B5EF4-FFF2-40B4-BE49-F238E27FC236}">
                <a16:creationId xmlns:a16="http://schemas.microsoft.com/office/drawing/2014/main" id="{D5B75AE5-A6C0-8A42-B54E-7DCDD1B1CEAF}"/>
              </a:ext>
            </a:extLst>
          </p:cNvPr>
          <p:cNvSpPr/>
          <p:nvPr/>
        </p:nvSpPr>
        <p:spPr>
          <a:xfrm>
            <a:off x="1383744" y="2972229"/>
            <a:ext cx="3315693" cy="81957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a:extLst>
              <a:ext uri="{FF2B5EF4-FFF2-40B4-BE49-F238E27FC236}">
                <a16:creationId xmlns:a16="http://schemas.microsoft.com/office/drawing/2014/main" id="{02085A36-0623-D540-A1E9-E67151DD89C0}"/>
              </a:ext>
            </a:extLst>
          </p:cNvPr>
          <p:cNvSpPr txBox="1"/>
          <p:nvPr/>
        </p:nvSpPr>
        <p:spPr>
          <a:xfrm>
            <a:off x="838200" y="5119416"/>
            <a:ext cx="4584909" cy="369332"/>
          </a:xfrm>
          <a:prstGeom prst="rect">
            <a:avLst/>
          </a:prstGeom>
          <a:noFill/>
        </p:spPr>
        <p:txBody>
          <a:bodyPr wrap="none" rtlCol="0">
            <a:spAutoFit/>
          </a:bodyPr>
          <a:lstStyle/>
          <a:p>
            <a:r>
              <a:rPr kumimoji="1" lang="en-US" altLang="zh-CN" i="1" dirty="0"/>
              <a:t>n</a:t>
            </a:r>
            <a:r>
              <a:rPr kumimoji="1" lang="en-US" altLang="zh-CN" dirty="0"/>
              <a:t>: # of GPU machines        </a:t>
            </a:r>
            <a:r>
              <a:rPr kumimoji="1" lang="en-US" altLang="zh-CN" i="1" dirty="0"/>
              <a:t>k</a:t>
            </a:r>
            <a:r>
              <a:rPr kumimoji="1" lang="en-US" altLang="zh-CN" dirty="0"/>
              <a:t>: # of CPU machines</a:t>
            </a:r>
            <a:endParaRPr kumimoji="1" lang="zh-CN" altLang="en-US" dirty="0"/>
          </a:p>
        </p:txBody>
      </p:sp>
      <mc:AlternateContent xmlns:mc="http://schemas.openxmlformats.org/markup-compatibility/2006" xmlns:a14="http://schemas.microsoft.com/office/drawing/2010/main">
        <mc:Choice Requires="a14">
          <p:sp>
            <p:nvSpPr>
              <p:cNvPr id="36" name="线形标注 2 35">
                <a:extLst>
                  <a:ext uri="{FF2B5EF4-FFF2-40B4-BE49-F238E27FC236}">
                    <a16:creationId xmlns:a16="http://schemas.microsoft.com/office/drawing/2014/main" id="{5A27072F-08CA-1F42-BA60-E2AE56795A06}"/>
                  </a:ext>
                </a:extLst>
              </p:cNvPr>
              <p:cNvSpPr/>
              <p:nvPr/>
            </p:nvSpPr>
            <p:spPr>
              <a:xfrm>
                <a:off x="5645419" y="5186675"/>
                <a:ext cx="2620527" cy="465445"/>
              </a:xfrm>
              <a:prstGeom prst="borderCallout2">
                <a:avLst>
                  <a:gd name="adj1" fmla="val 3481"/>
                  <a:gd name="adj2" fmla="val 16585"/>
                  <a:gd name="adj3" fmla="val -78052"/>
                  <a:gd name="adj4" fmla="val 16957"/>
                  <a:gd name="adj5" fmla="val -222894"/>
                  <a:gd name="adj6" fmla="val 2975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b="0" i="1" smtClean="0">
                        <a:solidFill>
                          <a:srgbClr val="FF0000"/>
                        </a:solidFill>
                        <a:latin typeface="Cambria Math" panose="02040503050406030204" pitchFamily="18" charset="0"/>
                      </a:rPr>
                      <m:t>𝑘</m:t>
                    </m:r>
                    <m:r>
                      <a:rPr lang="en-US" altLang="zh-CN" b="0" i="1" smtClean="0">
                        <a:solidFill>
                          <a:srgbClr val="FF0000"/>
                        </a:solidFill>
                        <a:latin typeface="Cambria Math" panose="02040503050406030204" pitchFamily="18" charset="0"/>
                      </a:rPr>
                      <m:t>=0</m:t>
                    </m:r>
                  </m:oMath>
                </a14:m>
                <a:r>
                  <a:rPr lang="en-US" altLang="zh-CN" dirty="0">
                    <a:solidFill>
                      <a:srgbClr val="FF0000"/>
                    </a:solidFill>
                  </a:rPr>
                  <a:t>: equal to all-reduce</a:t>
                </a:r>
                <a:endParaRPr lang="zh-CN" altLang="en-US" dirty="0">
                  <a:solidFill>
                    <a:srgbClr val="FF0000"/>
                  </a:solidFill>
                </a:endParaRPr>
              </a:p>
            </p:txBody>
          </p:sp>
        </mc:Choice>
        <mc:Fallback xmlns="">
          <p:sp>
            <p:nvSpPr>
              <p:cNvPr id="36" name="线形标注 2 35">
                <a:extLst>
                  <a:ext uri="{FF2B5EF4-FFF2-40B4-BE49-F238E27FC236}">
                    <a16:creationId xmlns:a16="http://schemas.microsoft.com/office/drawing/2014/main" id="{5A27072F-08CA-1F42-BA60-E2AE56795A06}"/>
                  </a:ext>
                </a:extLst>
              </p:cNvPr>
              <p:cNvSpPr>
                <a:spLocks noRot="1" noChangeAspect="1" noMove="1" noResize="1" noEditPoints="1" noAdjustHandles="1" noChangeArrowheads="1" noChangeShapeType="1" noTextEdit="1"/>
              </p:cNvSpPr>
              <p:nvPr/>
            </p:nvSpPr>
            <p:spPr>
              <a:xfrm>
                <a:off x="5645419" y="5186675"/>
                <a:ext cx="2620527" cy="465445"/>
              </a:xfrm>
              <a:prstGeom prst="borderCallout2">
                <a:avLst>
                  <a:gd name="adj1" fmla="val 3481"/>
                  <a:gd name="adj2" fmla="val 16585"/>
                  <a:gd name="adj3" fmla="val -78052"/>
                  <a:gd name="adj4" fmla="val 16957"/>
                  <a:gd name="adj5" fmla="val -222894"/>
                  <a:gd name="adj6" fmla="val 29756"/>
                </a:avLst>
              </a:prstGeom>
              <a:blipFill>
                <a:blip r:embed="rId9"/>
                <a:stretch>
                  <a:fillRect r="-1442" b="-3333"/>
                </a:stretch>
              </a:blipFill>
              <a:ln>
                <a:solidFill>
                  <a:srgbClr val="FF0000"/>
                </a:solidFill>
              </a:ln>
            </p:spPr>
            <p:txBody>
              <a:bodyPr/>
              <a:lstStyle/>
              <a:p>
                <a:r>
                  <a:rPr lang="zh-CN" altLang="en-US">
                    <a:noFill/>
                  </a:rPr>
                  <a:t> </a:t>
                </a:r>
              </a:p>
            </p:txBody>
          </p:sp>
        </mc:Fallback>
      </mc:AlternateContent>
      <p:sp>
        <p:nvSpPr>
          <p:cNvPr id="37" name="椭圆 36">
            <a:extLst>
              <a:ext uri="{FF2B5EF4-FFF2-40B4-BE49-F238E27FC236}">
                <a16:creationId xmlns:a16="http://schemas.microsoft.com/office/drawing/2014/main" id="{F1A76CE3-2280-BC40-92A6-678C1D502F5C}"/>
              </a:ext>
            </a:extLst>
          </p:cNvPr>
          <p:cNvSpPr/>
          <p:nvPr/>
        </p:nvSpPr>
        <p:spPr>
          <a:xfrm>
            <a:off x="6388923" y="3948055"/>
            <a:ext cx="270000" cy="27000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8" name="线形标注 2 37">
                <a:extLst>
                  <a:ext uri="{FF2B5EF4-FFF2-40B4-BE49-F238E27FC236}">
                    <a16:creationId xmlns:a16="http://schemas.microsoft.com/office/drawing/2014/main" id="{C8984F8F-3A5B-8F45-B517-9DFA0983BA2C}"/>
                  </a:ext>
                </a:extLst>
              </p:cNvPr>
              <p:cNvSpPr/>
              <p:nvPr/>
            </p:nvSpPr>
            <p:spPr>
              <a:xfrm>
                <a:off x="9988099" y="5214826"/>
                <a:ext cx="1962667" cy="465445"/>
              </a:xfrm>
              <a:prstGeom prst="borderCallout2">
                <a:avLst>
                  <a:gd name="adj1" fmla="val -1622"/>
                  <a:gd name="adj2" fmla="val 84957"/>
                  <a:gd name="adj3" fmla="val -88258"/>
                  <a:gd name="adj4" fmla="val 84724"/>
                  <a:gd name="adj5" fmla="val -194829"/>
                  <a:gd name="adj6" fmla="val 6016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b="0" i="1" smtClean="0">
                        <a:solidFill>
                          <a:srgbClr val="FF0000"/>
                        </a:solidFill>
                        <a:latin typeface="Cambria Math" panose="02040503050406030204" pitchFamily="18" charset="0"/>
                      </a:rPr>
                      <m:t>𝑘</m:t>
                    </m:r>
                    <m:r>
                      <a:rPr lang="en-US" altLang="zh-CN" b="0" i="1" smtClean="0">
                        <a:solidFill>
                          <a:srgbClr val="FF0000"/>
                        </a:solidFill>
                        <a:latin typeface="Cambria Math" panose="02040503050406030204" pitchFamily="18" charset="0"/>
                      </a:rPr>
                      <m:t>=</m:t>
                    </m:r>
                    <m:r>
                      <a:rPr lang="en-US" altLang="zh-CN" b="0" i="1" smtClean="0">
                        <a:solidFill>
                          <a:srgbClr val="FF0000"/>
                        </a:solidFill>
                        <a:latin typeface="Cambria Math" panose="02040503050406030204" pitchFamily="18" charset="0"/>
                      </a:rPr>
                      <m:t>𝑛</m:t>
                    </m:r>
                  </m:oMath>
                </a14:m>
                <a:r>
                  <a:rPr lang="en-US" altLang="zh-CN" dirty="0">
                    <a:solidFill>
                      <a:srgbClr val="FF0000"/>
                    </a:solidFill>
                  </a:rPr>
                  <a:t>: equal to PS</a:t>
                </a:r>
                <a:endParaRPr lang="zh-CN" altLang="en-US" dirty="0">
                  <a:solidFill>
                    <a:srgbClr val="FF0000"/>
                  </a:solidFill>
                </a:endParaRPr>
              </a:p>
            </p:txBody>
          </p:sp>
        </mc:Choice>
        <mc:Fallback xmlns="">
          <p:sp>
            <p:nvSpPr>
              <p:cNvPr id="38" name="线形标注 2 37">
                <a:extLst>
                  <a:ext uri="{FF2B5EF4-FFF2-40B4-BE49-F238E27FC236}">
                    <a16:creationId xmlns:a16="http://schemas.microsoft.com/office/drawing/2014/main" id="{C8984F8F-3A5B-8F45-B517-9DFA0983BA2C}"/>
                  </a:ext>
                </a:extLst>
              </p:cNvPr>
              <p:cNvSpPr>
                <a:spLocks noRot="1" noChangeAspect="1" noMove="1" noResize="1" noEditPoints="1" noAdjustHandles="1" noChangeArrowheads="1" noChangeShapeType="1" noTextEdit="1"/>
              </p:cNvSpPr>
              <p:nvPr/>
            </p:nvSpPr>
            <p:spPr>
              <a:xfrm>
                <a:off x="9988099" y="5214826"/>
                <a:ext cx="1962667" cy="465445"/>
              </a:xfrm>
              <a:prstGeom prst="borderCallout2">
                <a:avLst>
                  <a:gd name="adj1" fmla="val -1622"/>
                  <a:gd name="adj2" fmla="val 84957"/>
                  <a:gd name="adj3" fmla="val -88258"/>
                  <a:gd name="adj4" fmla="val 84724"/>
                  <a:gd name="adj5" fmla="val -194829"/>
                  <a:gd name="adj6" fmla="val 60163"/>
                </a:avLst>
              </a:prstGeom>
              <a:blipFill>
                <a:blip r:embed="rId10"/>
                <a:stretch>
                  <a:fillRect r="-637" b="-3604"/>
                </a:stretch>
              </a:blipFill>
              <a:ln>
                <a:solidFill>
                  <a:srgbClr val="FF0000"/>
                </a:solidFill>
              </a:ln>
            </p:spPr>
            <p:txBody>
              <a:bodyPr/>
              <a:lstStyle/>
              <a:p>
                <a:r>
                  <a:rPr lang="zh-CN" altLang="en-US">
                    <a:noFill/>
                  </a:rPr>
                  <a:t> </a:t>
                </a:r>
              </a:p>
            </p:txBody>
          </p:sp>
        </mc:Fallback>
      </mc:AlternateContent>
      <p:sp>
        <p:nvSpPr>
          <p:cNvPr id="39" name="椭圆 38">
            <a:extLst>
              <a:ext uri="{FF2B5EF4-FFF2-40B4-BE49-F238E27FC236}">
                <a16:creationId xmlns:a16="http://schemas.microsoft.com/office/drawing/2014/main" id="{1D4BBE4B-643C-3C49-93B6-445F21E8AF31}"/>
              </a:ext>
            </a:extLst>
          </p:cNvPr>
          <p:cNvSpPr/>
          <p:nvPr/>
        </p:nvSpPr>
        <p:spPr>
          <a:xfrm>
            <a:off x="10899568" y="4143680"/>
            <a:ext cx="270000" cy="27000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a:extLst>
              <a:ext uri="{FF2B5EF4-FFF2-40B4-BE49-F238E27FC236}">
                <a16:creationId xmlns:a16="http://schemas.microsoft.com/office/drawing/2014/main" id="{FDC4CE08-41EE-6844-A79C-B95AC5D90933}"/>
              </a:ext>
            </a:extLst>
          </p:cNvPr>
          <p:cNvSpPr/>
          <p:nvPr/>
        </p:nvSpPr>
        <p:spPr>
          <a:xfrm>
            <a:off x="6939662" y="4015388"/>
            <a:ext cx="3647479" cy="3638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2" name="线形标注 2 41">
                <a:extLst>
                  <a:ext uri="{FF2B5EF4-FFF2-40B4-BE49-F238E27FC236}">
                    <a16:creationId xmlns:a16="http://schemas.microsoft.com/office/drawing/2014/main" id="{7F835724-8852-E649-8AA6-DB17F31528E5}"/>
                  </a:ext>
                </a:extLst>
              </p:cNvPr>
              <p:cNvSpPr/>
              <p:nvPr/>
            </p:nvSpPr>
            <p:spPr>
              <a:xfrm>
                <a:off x="7186101" y="1205037"/>
                <a:ext cx="2159689" cy="682203"/>
              </a:xfrm>
              <a:prstGeom prst="borderCallout2">
                <a:avLst>
                  <a:gd name="adj1" fmla="val 105536"/>
                  <a:gd name="adj2" fmla="val 43208"/>
                  <a:gd name="adj3" fmla="val 174535"/>
                  <a:gd name="adj4" fmla="val 42975"/>
                  <a:gd name="adj5" fmla="val 404545"/>
                  <a:gd name="adj6" fmla="val 8931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0" dirty="0">
                    <a:solidFill>
                      <a:srgbClr val="FF0000"/>
                    </a:solidFill>
                  </a:rPr>
                  <a:t>0&lt;</a:t>
                </a:r>
                <a14:m>
                  <m:oMath xmlns:m="http://schemas.openxmlformats.org/officeDocument/2006/math">
                    <m:r>
                      <a:rPr lang="en-US" altLang="zh-CN" b="0" i="1" smtClean="0">
                        <a:solidFill>
                          <a:srgbClr val="FF0000"/>
                        </a:solidFill>
                        <a:latin typeface="Cambria Math" panose="02040503050406030204" pitchFamily="18" charset="0"/>
                      </a:rPr>
                      <m:t>𝑘</m:t>
                    </m:r>
                  </m:oMath>
                </a14:m>
                <a:r>
                  <a:rPr lang="en-US" altLang="zh-CN" dirty="0">
                    <a:solidFill>
                      <a:srgbClr val="FF0000"/>
                    </a:solidFill>
                  </a:rPr>
                  <a:t>&lt;</a:t>
                </a:r>
                <a14:m>
                  <m:oMath xmlns:m="http://schemas.openxmlformats.org/officeDocument/2006/math">
                    <m:r>
                      <a:rPr lang="en-US" altLang="zh-CN" i="1">
                        <a:solidFill>
                          <a:srgbClr val="FF0000"/>
                        </a:solidFill>
                        <a:latin typeface="Cambria Math" panose="02040503050406030204" pitchFamily="18" charset="0"/>
                      </a:rPr>
                      <m:t>𝑛</m:t>
                    </m:r>
                  </m:oMath>
                </a14:m>
                <a:r>
                  <a:rPr lang="en-US" altLang="zh-CN" dirty="0">
                    <a:solidFill>
                      <a:srgbClr val="FF0000"/>
                    </a:solidFill>
                  </a:rPr>
                  <a:t>: better than all-reduce and PS</a:t>
                </a:r>
                <a:endParaRPr lang="zh-CN" altLang="en-US" dirty="0">
                  <a:solidFill>
                    <a:srgbClr val="FF0000"/>
                  </a:solidFill>
                </a:endParaRPr>
              </a:p>
            </p:txBody>
          </p:sp>
        </mc:Choice>
        <mc:Fallback xmlns="">
          <p:sp>
            <p:nvSpPr>
              <p:cNvPr id="42" name="线形标注 2 41">
                <a:extLst>
                  <a:ext uri="{FF2B5EF4-FFF2-40B4-BE49-F238E27FC236}">
                    <a16:creationId xmlns:a16="http://schemas.microsoft.com/office/drawing/2014/main" id="{7F835724-8852-E649-8AA6-DB17F31528E5}"/>
                  </a:ext>
                </a:extLst>
              </p:cNvPr>
              <p:cNvSpPr>
                <a:spLocks noRot="1" noChangeAspect="1" noMove="1" noResize="1" noEditPoints="1" noAdjustHandles="1" noChangeArrowheads="1" noChangeShapeType="1" noTextEdit="1"/>
              </p:cNvSpPr>
              <p:nvPr/>
            </p:nvSpPr>
            <p:spPr>
              <a:xfrm>
                <a:off x="7186101" y="1205037"/>
                <a:ext cx="2159689" cy="682203"/>
              </a:xfrm>
              <a:prstGeom prst="borderCallout2">
                <a:avLst>
                  <a:gd name="adj1" fmla="val 105536"/>
                  <a:gd name="adj2" fmla="val 43208"/>
                  <a:gd name="adj3" fmla="val 174535"/>
                  <a:gd name="adj4" fmla="val 42975"/>
                  <a:gd name="adj5" fmla="val 404545"/>
                  <a:gd name="adj6" fmla="val 89311"/>
                </a:avLst>
              </a:prstGeom>
              <a:blipFill>
                <a:blip r:embed="rId11"/>
                <a:stretch>
                  <a:fillRect/>
                </a:stretch>
              </a:blipFill>
              <a:ln>
                <a:solidFill>
                  <a:srgbClr val="FF0000"/>
                </a:solidFill>
              </a:ln>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11122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3" grpId="0">
        <p:bldAsOne/>
      </p:bldGraphic>
      <p:bldP spid="8" grpId="0" animBg="1"/>
      <p:bldP spid="9" grpId="0" animBg="1"/>
      <p:bldP spid="10" grpId="0"/>
      <p:bldP spid="28" grpId="0" animBg="1"/>
      <p:bldP spid="28" grpId="1" animBg="1"/>
      <p:bldP spid="29" grpId="0" animBg="1"/>
      <p:bldP spid="29" grpId="1" animBg="1"/>
      <p:bldP spid="30" grpId="0" animBg="1"/>
      <p:bldP spid="30" grpId="1" animBg="1"/>
      <p:bldP spid="31" grpId="0" animBg="1"/>
      <p:bldP spid="31" grpId="1" animBg="1"/>
      <p:bldP spid="32" grpId="0"/>
      <p:bldP spid="36" grpId="0" animBg="1"/>
      <p:bldP spid="37" grpId="0" animBg="1"/>
      <p:bldP spid="38" grpId="0" animBg="1"/>
      <p:bldP spid="39" grpId="0" animBg="1"/>
      <p:bldP spid="40" grpId="0" animBg="1"/>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0EEAD5-F67B-F041-AFC7-91D82D034E6F}"/>
              </a:ext>
            </a:extLst>
          </p:cNvPr>
          <p:cNvSpPr>
            <a:spLocks noGrp="1"/>
          </p:cNvSpPr>
          <p:nvPr>
            <p:ph type="title"/>
          </p:nvPr>
        </p:nvSpPr>
        <p:spPr/>
        <p:txBody>
          <a:bodyPr/>
          <a:lstStyle/>
          <a:p>
            <a:r>
              <a:rPr kumimoji="1" lang="en-US" altLang="zh-CN" dirty="0" err="1"/>
              <a:t>BytePS</a:t>
            </a:r>
            <a:r>
              <a:rPr kumimoji="1" lang="zh-CN" altLang="en-US" dirty="0"/>
              <a:t> </a:t>
            </a:r>
            <a:r>
              <a:rPr kumimoji="1" lang="en-US" altLang="zh-CN" dirty="0"/>
              <a:t>Usage and Deployment</a:t>
            </a:r>
            <a:endParaRPr kumimoji="1" lang="zh-CN" altLang="en-US" dirty="0"/>
          </a:p>
        </p:txBody>
      </p:sp>
      <p:sp>
        <p:nvSpPr>
          <p:cNvPr id="3" name="内容占位符 2">
            <a:extLst>
              <a:ext uri="{FF2B5EF4-FFF2-40B4-BE49-F238E27FC236}">
                <a16:creationId xmlns:a16="http://schemas.microsoft.com/office/drawing/2014/main" id="{D94C5DFE-A190-3C4D-829D-66F28C836D70}"/>
              </a:ext>
            </a:extLst>
          </p:cNvPr>
          <p:cNvSpPr>
            <a:spLocks noGrp="1"/>
          </p:cNvSpPr>
          <p:nvPr>
            <p:ph idx="1"/>
          </p:nvPr>
        </p:nvSpPr>
        <p:spPr>
          <a:xfrm>
            <a:off x="838200" y="1484026"/>
            <a:ext cx="10515600" cy="4222773"/>
          </a:xfrm>
        </p:spPr>
        <p:txBody>
          <a:bodyPr/>
          <a:lstStyle/>
          <a:p>
            <a:pPr marL="0" indent="0">
              <a:buNone/>
            </a:pPr>
            <a:r>
              <a:rPr kumimoji="1" lang="en-US" altLang="zh-CN" dirty="0"/>
              <a:t>BytePS supports TensorFlow, PyTorch and MXNet</a:t>
            </a:r>
          </a:p>
          <a:p>
            <a:pPr marL="0" indent="0">
              <a:buNone/>
            </a:pPr>
            <a:endParaRPr kumimoji="1" lang="en-US" altLang="zh-CN" dirty="0"/>
          </a:p>
          <a:p>
            <a:pPr marL="0" indent="0">
              <a:buNone/>
            </a:pPr>
            <a:endParaRPr kumimoji="1" lang="en-US" altLang="zh-CN" dirty="0"/>
          </a:p>
          <a:p>
            <a:pPr marL="0" indent="0">
              <a:buNone/>
            </a:pPr>
            <a:endParaRPr kumimoji="1" lang="en-US" altLang="zh-CN" dirty="0"/>
          </a:p>
          <a:p>
            <a:pPr marL="0" indent="0">
              <a:buNone/>
            </a:pPr>
            <a:endParaRPr kumimoji="1" lang="en-US" altLang="zh-CN" dirty="0">
              <a:solidFill>
                <a:schemeClr val="accent1"/>
              </a:solidFill>
            </a:endParaRPr>
          </a:p>
          <a:p>
            <a:pPr marL="0" indent="0">
              <a:buNone/>
            </a:pPr>
            <a:r>
              <a:rPr kumimoji="1" lang="en-US" altLang="zh-CN" dirty="0">
                <a:solidFill>
                  <a:schemeClr val="accent1"/>
                </a:solidFill>
              </a:rPr>
              <a:t>Easy to use</a:t>
            </a:r>
            <a:r>
              <a:rPr kumimoji="1" lang="en-US" altLang="zh-CN" dirty="0"/>
              <a:t>: compatible to most widely used APIs</a:t>
            </a:r>
          </a:p>
          <a:p>
            <a:pPr lvl="1"/>
            <a:r>
              <a:rPr kumimoji="1" lang="en-US" altLang="zh-CN" dirty="0"/>
              <a:t>Horovod-alike APIs </a:t>
            </a:r>
          </a:p>
          <a:p>
            <a:pPr lvl="1"/>
            <a:r>
              <a:rPr kumimoji="1" lang="en-US" altLang="zh-CN" dirty="0"/>
              <a:t>Native APIs for PyTorch and TensorFlow</a:t>
            </a:r>
          </a:p>
          <a:p>
            <a:pPr lvl="1"/>
            <a:r>
              <a:rPr kumimoji="1" lang="en-US" altLang="zh-CN" dirty="0" err="1"/>
              <a:t>BytePS</a:t>
            </a:r>
            <a:r>
              <a:rPr kumimoji="1" lang="en-US" altLang="zh-CN" dirty="0"/>
              <a:t> is</a:t>
            </a:r>
            <a:r>
              <a:rPr kumimoji="1" lang="zh-CN" altLang="en-US" dirty="0"/>
              <a:t> </a:t>
            </a:r>
            <a:r>
              <a:rPr kumimoji="1" lang="en-US" altLang="zh-CN" dirty="0"/>
              <a:t>widely</a:t>
            </a:r>
            <a:r>
              <a:rPr kumimoji="1" lang="zh-CN" altLang="en-US" dirty="0"/>
              <a:t> </a:t>
            </a:r>
            <a:r>
              <a:rPr kumimoji="1" lang="en-US" altLang="zh-CN" dirty="0"/>
              <a:t>used</a:t>
            </a:r>
            <a:r>
              <a:rPr kumimoji="1" lang="zh-CN" altLang="en-US" dirty="0"/>
              <a:t> </a:t>
            </a:r>
            <a:r>
              <a:rPr kumimoji="1" lang="en-US" altLang="zh-CN" dirty="0"/>
              <a:t>in </a:t>
            </a:r>
            <a:r>
              <a:rPr kumimoji="1" lang="en-US" altLang="zh-CN" dirty="0" err="1"/>
              <a:t>ByteDance</a:t>
            </a:r>
            <a:endParaRPr kumimoji="1" lang="en-US" altLang="zh-CN" dirty="0"/>
          </a:p>
          <a:p>
            <a:pPr lvl="1"/>
            <a:endParaRPr kumimoji="1" lang="en-US" altLang="zh-CN" dirty="0"/>
          </a:p>
        </p:txBody>
      </p:sp>
      <p:pic>
        <p:nvPicPr>
          <p:cNvPr id="16" name="图片 15">
            <a:extLst>
              <a:ext uri="{FF2B5EF4-FFF2-40B4-BE49-F238E27FC236}">
                <a16:creationId xmlns:a16="http://schemas.microsoft.com/office/drawing/2014/main" id="{5979A5D1-48B5-174D-BCFD-727B66E1F2B8}"/>
              </a:ext>
            </a:extLst>
          </p:cNvPr>
          <p:cNvPicPr>
            <a:picLocks noChangeAspect="1"/>
          </p:cNvPicPr>
          <p:nvPr/>
        </p:nvPicPr>
        <p:blipFill>
          <a:blip r:embed="rId4"/>
          <a:stretch>
            <a:fillRect/>
          </a:stretch>
        </p:blipFill>
        <p:spPr>
          <a:xfrm>
            <a:off x="4913926" y="1921394"/>
            <a:ext cx="2600754" cy="735445"/>
          </a:xfrm>
          <a:prstGeom prst="rect">
            <a:avLst/>
          </a:prstGeom>
        </p:spPr>
      </p:pic>
      <p:pic>
        <p:nvPicPr>
          <p:cNvPr id="17" name="图片 16">
            <a:extLst>
              <a:ext uri="{FF2B5EF4-FFF2-40B4-BE49-F238E27FC236}">
                <a16:creationId xmlns:a16="http://schemas.microsoft.com/office/drawing/2014/main" id="{4CC659AC-D14A-2343-AC86-9CFB094C6BA7}"/>
              </a:ext>
            </a:extLst>
          </p:cNvPr>
          <p:cNvPicPr>
            <a:picLocks noChangeAspect="1"/>
          </p:cNvPicPr>
          <p:nvPr/>
        </p:nvPicPr>
        <p:blipFill>
          <a:blip r:embed="rId5"/>
          <a:stretch>
            <a:fillRect/>
          </a:stretch>
        </p:blipFill>
        <p:spPr>
          <a:xfrm>
            <a:off x="7698611" y="1955998"/>
            <a:ext cx="2066682" cy="666238"/>
          </a:xfrm>
          <a:prstGeom prst="rect">
            <a:avLst/>
          </a:prstGeom>
        </p:spPr>
      </p:pic>
      <p:pic>
        <p:nvPicPr>
          <p:cNvPr id="18" name="图片 17">
            <a:extLst>
              <a:ext uri="{FF2B5EF4-FFF2-40B4-BE49-F238E27FC236}">
                <a16:creationId xmlns:a16="http://schemas.microsoft.com/office/drawing/2014/main" id="{CB2ACF13-6890-6048-A7C2-2B551DAF5753}"/>
              </a:ext>
            </a:extLst>
          </p:cNvPr>
          <p:cNvPicPr>
            <a:picLocks noChangeAspect="1"/>
          </p:cNvPicPr>
          <p:nvPr/>
        </p:nvPicPr>
        <p:blipFill rotWithShape="1">
          <a:blip r:embed="rId6"/>
          <a:srcRect l="6837" t="17856" r="5928" b="17856"/>
          <a:stretch/>
        </p:blipFill>
        <p:spPr>
          <a:xfrm>
            <a:off x="2128603" y="1933638"/>
            <a:ext cx="2693771" cy="666238"/>
          </a:xfrm>
          <a:prstGeom prst="rect">
            <a:avLst/>
          </a:prstGeom>
        </p:spPr>
      </p:pic>
      <p:sp>
        <p:nvSpPr>
          <p:cNvPr id="19" name="圆角矩形 18">
            <a:extLst>
              <a:ext uri="{FF2B5EF4-FFF2-40B4-BE49-F238E27FC236}">
                <a16:creationId xmlns:a16="http://schemas.microsoft.com/office/drawing/2014/main" id="{2F7128C2-F475-E04A-8DB3-6FAB84DE2504}"/>
              </a:ext>
            </a:extLst>
          </p:cNvPr>
          <p:cNvSpPr/>
          <p:nvPr/>
        </p:nvSpPr>
        <p:spPr>
          <a:xfrm>
            <a:off x="2370650" y="3069236"/>
            <a:ext cx="7331012" cy="71952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b="1" i="1" dirty="0">
                <a:solidFill>
                  <a:schemeClr val="tx1"/>
                </a:solidFill>
              </a:rPr>
              <a:t>BytePS Core</a:t>
            </a:r>
            <a:endParaRPr kumimoji="1" lang="zh-CN" altLang="en-US" sz="3200" b="1" i="1" dirty="0">
              <a:solidFill>
                <a:schemeClr val="tx1"/>
              </a:solidFill>
            </a:endParaRPr>
          </a:p>
        </p:txBody>
      </p:sp>
      <p:sp>
        <p:nvSpPr>
          <p:cNvPr id="20" name="上下箭头 19">
            <a:extLst>
              <a:ext uri="{FF2B5EF4-FFF2-40B4-BE49-F238E27FC236}">
                <a16:creationId xmlns:a16="http://schemas.microsoft.com/office/drawing/2014/main" id="{90D715C9-FD22-BD45-9E61-DC7B24EAE526}"/>
              </a:ext>
            </a:extLst>
          </p:cNvPr>
          <p:cNvSpPr/>
          <p:nvPr/>
        </p:nvSpPr>
        <p:spPr>
          <a:xfrm>
            <a:off x="3583655" y="2610414"/>
            <a:ext cx="192641" cy="465566"/>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上下箭头 20">
            <a:extLst>
              <a:ext uri="{FF2B5EF4-FFF2-40B4-BE49-F238E27FC236}">
                <a16:creationId xmlns:a16="http://schemas.microsoft.com/office/drawing/2014/main" id="{0B563B9A-3BB3-9E44-878C-A68E831B51F3}"/>
              </a:ext>
            </a:extLst>
          </p:cNvPr>
          <p:cNvSpPr/>
          <p:nvPr/>
        </p:nvSpPr>
        <p:spPr>
          <a:xfrm>
            <a:off x="6036157" y="2610414"/>
            <a:ext cx="192641" cy="465566"/>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上下箭头 21">
            <a:extLst>
              <a:ext uri="{FF2B5EF4-FFF2-40B4-BE49-F238E27FC236}">
                <a16:creationId xmlns:a16="http://schemas.microsoft.com/office/drawing/2014/main" id="{102DBF93-DC76-8746-AF3C-93A9B8FDC245}"/>
              </a:ext>
            </a:extLst>
          </p:cNvPr>
          <p:cNvSpPr/>
          <p:nvPr/>
        </p:nvSpPr>
        <p:spPr>
          <a:xfrm>
            <a:off x="8731952" y="2610414"/>
            <a:ext cx="192641" cy="465566"/>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a:extLst>
              <a:ext uri="{FF2B5EF4-FFF2-40B4-BE49-F238E27FC236}">
                <a16:creationId xmlns:a16="http://schemas.microsoft.com/office/drawing/2014/main" id="{85BF94CA-0B2E-224A-8A24-F91B65930509}"/>
              </a:ext>
            </a:extLst>
          </p:cNvPr>
          <p:cNvSpPr/>
          <p:nvPr/>
        </p:nvSpPr>
        <p:spPr>
          <a:xfrm>
            <a:off x="1620911" y="5706799"/>
            <a:ext cx="8830491" cy="719528"/>
          </a:xfrm>
          <a:prstGeom prst="rect">
            <a:avLst/>
          </a:prstGeom>
          <a:solidFill>
            <a:schemeClr val="accent1">
              <a:lumMod val="20000"/>
              <a:lumOff val="80000"/>
            </a:schemeClr>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accent1"/>
                </a:solidFill>
                <a:hlinkClick r:id="rId7"/>
              </a:rPr>
              <a:t>https://github.com/bytedance/byteps</a:t>
            </a:r>
            <a:r>
              <a:rPr kumimoji="1" lang="zh-CN" altLang="en-US" sz="2800" b="1" dirty="0">
                <a:solidFill>
                  <a:schemeClr val="accent1"/>
                </a:solidFill>
              </a:rPr>
              <a:t> </a:t>
            </a:r>
            <a:r>
              <a:rPr kumimoji="1" lang="en-US" altLang="zh-CN" sz="2800" b="1" dirty="0">
                <a:solidFill>
                  <a:schemeClr val="accent1"/>
                </a:solidFill>
              </a:rPr>
              <a:t> </a:t>
            </a:r>
          </a:p>
        </p:txBody>
      </p:sp>
      <p:sp>
        <p:nvSpPr>
          <p:cNvPr id="4" name="灯片编号占位符 3">
            <a:extLst>
              <a:ext uri="{FF2B5EF4-FFF2-40B4-BE49-F238E27FC236}">
                <a16:creationId xmlns:a16="http://schemas.microsoft.com/office/drawing/2014/main" id="{E0614FA8-3DA2-0B4C-8C8F-2E983B258E15}"/>
              </a:ext>
            </a:extLst>
          </p:cNvPr>
          <p:cNvSpPr>
            <a:spLocks noGrp="1"/>
          </p:cNvSpPr>
          <p:nvPr>
            <p:ph type="sldNum" sz="quarter" idx="12"/>
          </p:nvPr>
        </p:nvSpPr>
        <p:spPr/>
        <p:txBody>
          <a:bodyPr/>
          <a:lstStyle/>
          <a:p>
            <a:fld id="{72A019E8-157D-E646-9D51-7F5EA68D0F32}" type="slidenum">
              <a:rPr kumimoji="1" lang="zh-CN" altLang="en-US" smtClean="0"/>
              <a:t>33</a:t>
            </a:fld>
            <a:endParaRPr kumimoji="1" lang="zh-CN" altLang="en-US"/>
          </a:p>
        </p:txBody>
      </p:sp>
    </p:spTree>
    <p:custDataLst>
      <p:tags r:id="rId1"/>
    </p:custDataLst>
    <p:extLst>
      <p:ext uri="{BB962C8B-B14F-4D97-AF65-F5344CB8AC3E}">
        <p14:creationId xmlns:p14="http://schemas.microsoft.com/office/powerpoint/2010/main" val="8235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E564CF-C90E-134E-AD23-B238149A342F}"/>
              </a:ext>
            </a:extLst>
          </p:cNvPr>
          <p:cNvSpPr>
            <a:spLocks noGrp="1"/>
          </p:cNvSpPr>
          <p:nvPr>
            <p:ph type="title"/>
          </p:nvPr>
        </p:nvSpPr>
        <p:spPr/>
        <p:txBody>
          <a:bodyPr/>
          <a:lstStyle/>
          <a:p>
            <a:r>
              <a:rPr kumimoji="1" lang="en-US" altLang="zh-CN" dirty="0"/>
              <a:t>Evaluation Setup</a:t>
            </a:r>
            <a:endParaRPr kumimoji="1" lang="zh-CN" altLang="en-US" dirty="0"/>
          </a:p>
        </p:txBody>
      </p:sp>
      <p:graphicFrame>
        <p:nvGraphicFramePr>
          <p:cNvPr id="6" name="内容占位符 5">
            <a:extLst>
              <a:ext uri="{FF2B5EF4-FFF2-40B4-BE49-F238E27FC236}">
                <a16:creationId xmlns:a16="http://schemas.microsoft.com/office/drawing/2014/main" id="{01C4654A-9836-4645-99CF-4F672423D7DC}"/>
              </a:ext>
            </a:extLst>
          </p:cNvPr>
          <p:cNvGraphicFramePr>
            <a:graphicFrameLocks noGrp="1"/>
          </p:cNvGraphicFramePr>
          <p:nvPr>
            <p:ph idx="1"/>
          </p:nvPr>
        </p:nvGraphicFramePr>
        <p:xfrm>
          <a:off x="1390667" y="1604755"/>
          <a:ext cx="9410666" cy="2743200"/>
        </p:xfrm>
        <a:graphic>
          <a:graphicData uri="http://schemas.openxmlformats.org/drawingml/2006/table">
            <a:tbl>
              <a:tblPr firstRow="1" bandRow="1">
                <a:tableStyleId>{7DF18680-E054-41AD-8BC1-D1AEF772440D}</a:tableStyleId>
              </a:tblPr>
              <a:tblGrid>
                <a:gridCol w="1719580">
                  <a:extLst>
                    <a:ext uri="{9D8B030D-6E8A-4147-A177-3AD203B41FA5}">
                      <a16:colId xmlns:a16="http://schemas.microsoft.com/office/drawing/2014/main" val="263130775"/>
                    </a:ext>
                  </a:extLst>
                </a:gridCol>
                <a:gridCol w="7691086">
                  <a:extLst>
                    <a:ext uri="{9D8B030D-6E8A-4147-A177-3AD203B41FA5}">
                      <a16:colId xmlns:a16="http://schemas.microsoft.com/office/drawing/2014/main" val="2479440968"/>
                    </a:ext>
                  </a:extLst>
                </a:gridCol>
              </a:tblGrid>
              <a:tr h="370840">
                <a:tc>
                  <a:txBody>
                    <a:bodyPr/>
                    <a:lstStyle/>
                    <a:p>
                      <a:pPr algn="ctr"/>
                      <a:r>
                        <a:rPr lang="en-US" altLang="zh-CN" sz="2400" dirty="0"/>
                        <a:t>Item</a:t>
                      </a:r>
                      <a:endParaRPr lang="zh-CN" altLang="en-US" sz="2400" dirty="0"/>
                    </a:p>
                  </a:txBody>
                  <a:tcPr/>
                </a:tc>
                <a:tc>
                  <a:txBody>
                    <a:bodyPr/>
                    <a:lstStyle/>
                    <a:p>
                      <a:pPr algn="ctr"/>
                      <a:r>
                        <a:rPr lang="en-US" altLang="zh-CN" sz="2400" dirty="0"/>
                        <a:t>Content</a:t>
                      </a:r>
                      <a:endParaRPr lang="zh-CN" altLang="en-US" sz="2400" dirty="0"/>
                    </a:p>
                  </a:txBody>
                  <a:tcPr/>
                </a:tc>
                <a:extLst>
                  <a:ext uri="{0D108BD9-81ED-4DB2-BD59-A6C34878D82A}">
                    <a16:rowId xmlns:a16="http://schemas.microsoft.com/office/drawing/2014/main" val="605602040"/>
                  </a:ext>
                </a:extLst>
              </a:tr>
              <a:tr h="370840">
                <a:tc>
                  <a:txBody>
                    <a:bodyPr/>
                    <a:lstStyle/>
                    <a:p>
                      <a:pPr algn="ctr"/>
                      <a:r>
                        <a:rPr kumimoji="1" lang="en-US" altLang="zh-CN" sz="2400" b="1" i="0" dirty="0"/>
                        <a:t>CV models</a:t>
                      </a:r>
                      <a:endParaRPr lang="zh-CN" altLang="en-US" sz="240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i="0" dirty="0"/>
                        <a:t>ResNet-50 (TF), VGG-16 (MXNet), UGATIT-GAN (PyTorch)</a:t>
                      </a:r>
                    </a:p>
                  </a:txBody>
                  <a:tcPr/>
                </a:tc>
                <a:extLst>
                  <a:ext uri="{0D108BD9-81ED-4DB2-BD59-A6C34878D82A}">
                    <a16:rowId xmlns:a16="http://schemas.microsoft.com/office/drawing/2014/main" val="1232533340"/>
                  </a:ext>
                </a:extLst>
              </a:tr>
              <a:tr h="370840">
                <a:tc>
                  <a:txBody>
                    <a:bodyPr/>
                    <a:lstStyle/>
                    <a:p>
                      <a:pPr algn="ctr"/>
                      <a:r>
                        <a:rPr lang="en-US" altLang="zh-CN" sz="2400" b="1" i="0" dirty="0"/>
                        <a:t>NLP models</a:t>
                      </a:r>
                      <a:endParaRPr lang="zh-CN" altLang="en-US" sz="2400" b="1"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i="0" dirty="0"/>
                        <a:t>Transformer (TF), BERT-Large (MXNet), GPT-2 (PyTorch)</a:t>
                      </a:r>
                    </a:p>
                  </a:txBody>
                  <a:tcPr/>
                </a:tc>
                <a:extLst>
                  <a:ext uri="{0D108BD9-81ED-4DB2-BD59-A6C34878D82A}">
                    <a16:rowId xmlns:a16="http://schemas.microsoft.com/office/drawing/2014/main" val="1221067475"/>
                  </a:ext>
                </a:extLst>
              </a:tr>
              <a:tr h="370840">
                <a:tc>
                  <a:txBody>
                    <a:bodyPr/>
                    <a:lstStyle/>
                    <a:p>
                      <a:pPr algn="ctr"/>
                      <a:r>
                        <a:rPr kumimoji="1" lang="en-US" altLang="zh-CN" sz="2400" b="1" i="0" dirty="0"/>
                        <a:t>Hardware</a:t>
                      </a:r>
                      <a:endParaRPr lang="zh-CN" altLang="en-US" sz="2400" b="1" i="0" dirty="0"/>
                    </a:p>
                  </a:txBody>
                  <a:tcPr/>
                </a:tc>
                <a:tc>
                  <a:txBody>
                    <a:bodyPr/>
                    <a:lstStyle/>
                    <a:p>
                      <a:r>
                        <a:rPr kumimoji="1" lang="en-US" altLang="zh-CN" sz="2400" i="0" dirty="0"/>
                        <a:t>Each machine with 8x V100 GPUs (32GB) and a 100GbE NIC </a:t>
                      </a:r>
                      <a:endParaRPr lang="zh-CN" altLang="en-US" sz="2400" i="0" dirty="0"/>
                    </a:p>
                  </a:txBody>
                  <a:tcPr/>
                </a:tc>
                <a:extLst>
                  <a:ext uri="{0D108BD9-81ED-4DB2-BD59-A6C34878D82A}">
                    <a16:rowId xmlns:a16="http://schemas.microsoft.com/office/drawing/2014/main" val="438264448"/>
                  </a:ext>
                </a:extLst>
              </a:tr>
              <a:tr h="370840">
                <a:tc>
                  <a:txBody>
                    <a:bodyPr/>
                    <a:lstStyle/>
                    <a:p>
                      <a:pPr algn="ctr"/>
                      <a:r>
                        <a:rPr lang="en-US" altLang="zh-CN" sz="2400" b="1" i="0" dirty="0"/>
                        <a:t>Network</a:t>
                      </a:r>
                      <a:endParaRPr lang="zh-CN" altLang="en-US" sz="2400" b="1" i="0" dirty="0"/>
                    </a:p>
                  </a:txBody>
                  <a:tcPr/>
                </a:tc>
                <a:tc>
                  <a:txBody>
                    <a:bodyPr/>
                    <a:lstStyle/>
                    <a:p>
                      <a:r>
                        <a:rPr kumimoji="1" lang="en-US" altLang="zh-CN" sz="2400" i="0" dirty="0"/>
                        <a:t>RoCEv2, full-bisection bandwidth</a:t>
                      </a:r>
                      <a:endParaRPr lang="zh-CN" altLang="en-US" sz="2400" i="0" dirty="0"/>
                    </a:p>
                  </a:txBody>
                  <a:tcPr/>
                </a:tc>
                <a:extLst>
                  <a:ext uri="{0D108BD9-81ED-4DB2-BD59-A6C34878D82A}">
                    <a16:rowId xmlns:a16="http://schemas.microsoft.com/office/drawing/2014/main" val="48198352"/>
                  </a:ext>
                </a:extLst>
              </a:tr>
              <a:tr h="370840">
                <a:tc>
                  <a:txBody>
                    <a:bodyPr/>
                    <a:lstStyle/>
                    <a:p>
                      <a:pPr algn="ctr"/>
                      <a:r>
                        <a:rPr lang="en-US" altLang="zh-CN" sz="2400" b="1" i="0" dirty="0"/>
                        <a:t>Baseline</a:t>
                      </a:r>
                      <a:endParaRPr lang="zh-CN" altLang="en-US" sz="2400" b="1" i="0" dirty="0"/>
                    </a:p>
                  </a:txBody>
                  <a:tcPr/>
                </a:tc>
                <a:tc>
                  <a:txBody>
                    <a:bodyPr/>
                    <a:lstStyle/>
                    <a:p>
                      <a:r>
                        <a:rPr lang="en-US" altLang="zh-CN" sz="2400" i="0" dirty="0"/>
                        <a:t>Horovod, PyTorch DDP, Native-PS of TF and MXNet</a:t>
                      </a:r>
                      <a:endParaRPr lang="zh-CN" altLang="en-US" sz="2400" i="0" dirty="0"/>
                    </a:p>
                  </a:txBody>
                  <a:tcPr/>
                </a:tc>
                <a:extLst>
                  <a:ext uri="{0D108BD9-81ED-4DB2-BD59-A6C34878D82A}">
                    <a16:rowId xmlns:a16="http://schemas.microsoft.com/office/drawing/2014/main" val="942652964"/>
                  </a:ext>
                </a:extLst>
              </a:tr>
            </a:tbl>
          </a:graphicData>
        </a:graphic>
      </p:graphicFrame>
      <p:sp>
        <p:nvSpPr>
          <p:cNvPr id="8" name="矩形 7">
            <a:extLst>
              <a:ext uri="{FF2B5EF4-FFF2-40B4-BE49-F238E27FC236}">
                <a16:creationId xmlns:a16="http://schemas.microsoft.com/office/drawing/2014/main" id="{E76671AF-A330-9043-AD7B-B9EB40DB4A96}"/>
              </a:ext>
            </a:extLst>
          </p:cNvPr>
          <p:cNvSpPr/>
          <p:nvPr/>
        </p:nvSpPr>
        <p:spPr>
          <a:xfrm>
            <a:off x="1390667" y="4720258"/>
            <a:ext cx="9410666" cy="830997"/>
          </a:xfrm>
          <a:prstGeom prst="rect">
            <a:avLst/>
          </a:prstGeom>
        </p:spPr>
        <p:txBody>
          <a:bodyPr wrap="square">
            <a:spAutoFit/>
          </a:bodyPr>
          <a:lstStyle/>
          <a:p>
            <a:pPr marL="342900" indent="-342900">
              <a:buFont typeface="Arial" panose="020B0604020202020204" pitchFamily="34" charset="0"/>
              <a:buChar char="•"/>
            </a:pPr>
            <a:r>
              <a:rPr kumimoji="1" lang="en-US" altLang="zh-CN" sz="2400" dirty="0"/>
              <a:t>All experiments are performed on production clusters</a:t>
            </a:r>
          </a:p>
          <a:p>
            <a:pPr marL="342900" indent="-342900">
              <a:buFont typeface="Arial" panose="020B0604020202020204" pitchFamily="34" charset="0"/>
              <a:buChar char="•"/>
            </a:pPr>
            <a:r>
              <a:rPr kumimoji="1" lang="en-US" altLang="zh-CN" sz="2400" dirty="0"/>
              <a:t>All chosen models are representative of production workloads</a:t>
            </a:r>
          </a:p>
        </p:txBody>
      </p:sp>
      <p:sp>
        <p:nvSpPr>
          <p:cNvPr id="3" name="灯片编号占位符 2">
            <a:extLst>
              <a:ext uri="{FF2B5EF4-FFF2-40B4-BE49-F238E27FC236}">
                <a16:creationId xmlns:a16="http://schemas.microsoft.com/office/drawing/2014/main" id="{52EF767D-E746-2D4E-BE75-8C4C2855AD9B}"/>
              </a:ext>
            </a:extLst>
          </p:cNvPr>
          <p:cNvSpPr>
            <a:spLocks noGrp="1"/>
          </p:cNvSpPr>
          <p:nvPr>
            <p:ph type="sldNum" sz="quarter" idx="12"/>
          </p:nvPr>
        </p:nvSpPr>
        <p:spPr/>
        <p:txBody>
          <a:bodyPr/>
          <a:lstStyle/>
          <a:p>
            <a:fld id="{72A019E8-157D-E646-9D51-7F5EA68D0F32}" type="slidenum">
              <a:rPr kumimoji="1" lang="zh-CN" altLang="en-US" smtClean="0"/>
              <a:t>34</a:t>
            </a:fld>
            <a:endParaRPr kumimoji="1" lang="zh-CN" altLang="en-US"/>
          </a:p>
        </p:txBody>
      </p:sp>
    </p:spTree>
    <p:extLst>
      <p:ext uri="{BB962C8B-B14F-4D97-AF65-F5344CB8AC3E}">
        <p14:creationId xmlns:p14="http://schemas.microsoft.com/office/powerpoint/2010/main" val="1970569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2D248260-E915-494B-B152-C27829A663AF}"/>
              </a:ext>
            </a:extLst>
          </p:cNvPr>
          <p:cNvPicPr>
            <a:picLocks noChangeAspect="1"/>
          </p:cNvPicPr>
          <p:nvPr/>
        </p:nvPicPr>
        <p:blipFill>
          <a:blip r:embed="rId4"/>
          <a:stretch>
            <a:fillRect/>
          </a:stretch>
        </p:blipFill>
        <p:spPr>
          <a:xfrm>
            <a:off x="8342202" y="1830177"/>
            <a:ext cx="2880000" cy="1467342"/>
          </a:xfrm>
          <a:prstGeom prst="rect">
            <a:avLst/>
          </a:prstGeom>
        </p:spPr>
      </p:pic>
      <p:pic>
        <p:nvPicPr>
          <p:cNvPr id="29" name="图片 28">
            <a:extLst>
              <a:ext uri="{FF2B5EF4-FFF2-40B4-BE49-F238E27FC236}">
                <a16:creationId xmlns:a16="http://schemas.microsoft.com/office/drawing/2014/main" id="{FF8930A5-E638-0945-8CBE-B96A218EB43D}"/>
              </a:ext>
            </a:extLst>
          </p:cNvPr>
          <p:cNvPicPr>
            <a:picLocks noChangeAspect="1"/>
          </p:cNvPicPr>
          <p:nvPr/>
        </p:nvPicPr>
        <p:blipFill>
          <a:blip r:embed="rId5"/>
          <a:stretch>
            <a:fillRect/>
          </a:stretch>
        </p:blipFill>
        <p:spPr>
          <a:xfrm>
            <a:off x="5207128" y="1830177"/>
            <a:ext cx="2880000" cy="1467342"/>
          </a:xfrm>
          <a:prstGeom prst="rect">
            <a:avLst/>
          </a:prstGeom>
        </p:spPr>
      </p:pic>
      <p:sp>
        <p:nvSpPr>
          <p:cNvPr id="2" name="标题 1">
            <a:extLst>
              <a:ext uri="{FF2B5EF4-FFF2-40B4-BE49-F238E27FC236}">
                <a16:creationId xmlns:a16="http://schemas.microsoft.com/office/drawing/2014/main" id="{4F1C169C-A1D7-3A4D-A001-77D89FFEB27C}"/>
              </a:ext>
            </a:extLst>
          </p:cNvPr>
          <p:cNvSpPr>
            <a:spLocks noGrp="1"/>
          </p:cNvSpPr>
          <p:nvPr>
            <p:ph type="title"/>
          </p:nvPr>
        </p:nvSpPr>
        <p:spPr/>
        <p:txBody>
          <a:bodyPr/>
          <a:lstStyle/>
          <a:p>
            <a:r>
              <a:rPr kumimoji="1" lang="en-US" altLang="zh-CN" dirty="0"/>
              <a:t>End-to-end Scalability (up to 256 GPUs)</a:t>
            </a:r>
            <a:endParaRPr kumimoji="1" lang="zh-CN" altLang="en-US" dirty="0"/>
          </a:p>
        </p:txBody>
      </p:sp>
      <p:pic>
        <p:nvPicPr>
          <p:cNvPr id="25" name="图片 24">
            <a:extLst>
              <a:ext uri="{FF2B5EF4-FFF2-40B4-BE49-F238E27FC236}">
                <a16:creationId xmlns:a16="http://schemas.microsoft.com/office/drawing/2014/main" id="{94963B90-A27A-204F-B322-246E00EF70D1}"/>
              </a:ext>
            </a:extLst>
          </p:cNvPr>
          <p:cNvPicPr>
            <a:picLocks noChangeAspect="1"/>
          </p:cNvPicPr>
          <p:nvPr/>
        </p:nvPicPr>
        <p:blipFill>
          <a:blip r:embed="rId6"/>
          <a:stretch>
            <a:fillRect/>
          </a:stretch>
        </p:blipFill>
        <p:spPr>
          <a:xfrm>
            <a:off x="2072052" y="3849452"/>
            <a:ext cx="2880000" cy="1467342"/>
          </a:xfrm>
          <a:prstGeom prst="rect">
            <a:avLst/>
          </a:prstGeom>
        </p:spPr>
      </p:pic>
      <p:pic>
        <p:nvPicPr>
          <p:cNvPr id="27" name="图片 26">
            <a:extLst>
              <a:ext uri="{FF2B5EF4-FFF2-40B4-BE49-F238E27FC236}">
                <a16:creationId xmlns:a16="http://schemas.microsoft.com/office/drawing/2014/main" id="{2469EADF-35BA-6A41-9CE2-893200922FD9}"/>
              </a:ext>
            </a:extLst>
          </p:cNvPr>
          <p:cNvPicPr>
            <a:picLocks noChangeAspect="1"/>
          </p:cNvPicPr>
          <p:nvPr/>
        </p:nvPicPr>
        <p:blipFill>
          <a:blip r:embed="rId7"/>
          <a:stretch>
            <a:fillRect/>
          </a:stretch>
        </p:blipFill>
        <p:spPr>
          <a:xfrm>
            <a:off x="2072052" y="1852612"/>
            <a:ext cx="2880000" cy="1384119"/>
          </a:xfrm>
          <a:prstGeom prst="rect">
            <a:avLst/>
          </a:prstGeom>
        </p:spPr>
      </p:pic>
      <p:sp>
        <p:nvSpPr>
          <p:cNvPr id="16" name="文本框 15">
            <a:extLst>
              <a:ext uri="{FF2B5EF4-FFF2-40B4-BE49-F238E27FC236}">
                <a16:creationId xmlns:a16="http://schemas.microsoft.com/office/drawing/2014/main" id="{DB49C104-ED10-9E4C-AA3C-7641D715088C}"/>
              </a:ext>
            </a:extLst>
          </p:cNvPr>
          <p:cNvSpPr txBox="1"/>
          <p:nvPr/>
        </p:nvSpPr>
        <p:spPr>
          <a:xfrm>
            <a:off x="2530080" y="1625620"/>
            <a:ext cx="2235490" cy="338554"/>
          </a:xfrm>
          <a:prstGeom prst="rect">
            <a:avLst/>
          </a:prstGeom>
          <a:noFill/>
          <a:ln>
            <a:noFill/>
          </a:ln>
        </p:spPr>
        <p:txBody>
          <a:bodyPr wrap="square" rtlCol="0">
            <a:spAutoFit/>
          </a:bodyPr>
          <a:lstStyle/>
          <a:p>
            <a:pPr algn="ctr"/>
            <a:r>
              <a:rPr kumimoji="1" lang="en-US" altLang="zh-CN" sz="1600" dirty="0">
                <a:latin typeface="Calibri" panose="020F0502020204030204" pitchFamily="34" charset="0"/>
                <a:cs typeface="Calibri" panose="020F0502020204030204" pitchFamily="34" charset="0"/>
              </a:rPr>
              <a:t>TensorFlow ResNet-50</a:t>
            </a:r>
          </a:p>
        </p:txBody>
      </p:sp>
      <p:sp>
        <p:nvSpPr>
          <p:cNvPr id="17" name="文本框 16">
            <a:extLst>
              <a:ext uri="{FF2B5EF4-FFF2-40B4-BE49-F238E27FC236}">
                <a16:creationId xmlns:a16="http://schemas.microsoft.com/office/drawing/2014/main" id="{B21000C1-57BA-164E-AB6B-775A2AB3720D}"/>
              </a:ext>
            </a:extLst>
          </p:cNvPr>
          <p:cNvSpPr txBox="1"/>
          <p:nvPr/>
        </p:nvSpPr>
        <p:spPr>
          <a:xfrm>
            <a:off x="5647032" y="1621508"/>
            <a:ext cx="2235490" cy="338554"/>
          </a:xfrm>
          <a:prstGeom prst="rect">
            <a:avLst/>
          </a:prstGeom>
          <a:noFill/>
          <a:ln>
            <a:noFill/>
          </a:ln>
        </p:spPr>
        <p:txBody>
          <a:bodyPr wrap="square" rtlCol="0">
            <a:spAutoFit/>
          </a:bodyPr>
          <a:lstStyle>
            <a:defPPr>
              <a:defRPr lang="zh-CN"/>
            </a:defPPr>
            <a:lvl1pPr algn="ctr">
              <a:defRPr kumimoji="1" sz="1600">
                <a:solidFill>
                  <a:schemeClr val="accent1"/>
                </a:solidFill>
                <a:latin typeface="Calibri" panose="020F0502020204030204" pitchFamily="34" charset="0"/>
                <a:cs typeface="Calibri" panose="020F0502020204030204" pitchFamily="34" charset="0"/>
              </a:defRPr>
            </a:lvl1pPr>
          </a:lstStyle>
          <a:p>
            <a:r>
              <a:rPr lang="en-US" altLang="zh-CN" dirty="0">
                <a:solidFill>
                  <a:schemeClr val="tx1"/>
                </a:solidFill>
              </a:rPr>
              <a:t>MXNet VGG-16</a:t>
            </a:r>
          </a:p>
        </p:txBody>
      </p:sp>
      <p:sp>
        <p:nvSpPr>
          <p:cNvPr id="18" name="文本框 17">
            <a:extLst>
              <a:ext uri="{FF2B5EF4-FFF2-40B4-BE49-F238E27FC236}">
                <a16:creationId xmlns:a16="http://schemas.microsoft.com/office/drawing/2014/main" id="{838F0149-9AE0-AF4E-97FB-2134EAE5D9A4}"/>
              </a:ext>
            </a:extLst>
          </p:cNvPr>
          <p:cNvSpPr txBox="1"/>
          <p:nvPr/>
        </p:nvSpPr>
        <p:spPr>
          <a:xfrm>
            <a:off x="8763985" y="1621508"/>
            <a:ext cx="2235490" cy="338554"/>
          </a:xfrm>
          <a:prstGeom prst="rect">
            <a:avLst/>
          </a:prstGeom>
          <a:noFill/>
          <a:ln>
            <a:noFill/>
          </a:ln>
        </p:spPr>
        <p:txBody>
          <a:bodyPr wrap="square" rtlCol="0">
            <a:spAutoFit/>
          </a:bodyPr>
          <a:lstStyle>
            <a:defPPr>
              <a:defRPr lang="zh-CN"/>
            </a:defPPr>
            <a:lvl1pPr algn="ctr">
              <a:defRPr kumimoji="1" sz="1600">
                <a:solidFill>
                  <a:schemeClr val="accent1"/>
                </a:solidFill>
                <a:latin typeface="Calibri" panose="020F0502020204030204" pitchFamily="34" charset="0"/>
                <a:cs typeface="Calibri" panose="020F0502020204030204" pitchFamily="34" charset="0"/>
              </a:defRPr>
            </a:lvl1pPr>
          </a:lstStyle>
          <a:p>
            <a:r>
              <a:rPr lang="en-US" altLang="zh-CN" dirty="0">
                <a:solidFill>
                  <a:schemeClr val="tx1"/>
                </a:solidFill>
              </a:rPr>
              <a:t>PyTorch UGATIT-GAN </a:t>
            </a:r>
          </a:p>
        </p:txBody>
      </p:sp>
      <p:pic>
        <p:nvPicPr>
          <p:cNvPr id="31" name="图片 30">
            <a:extLst>
              <a:ext uri="{FF2B5EF4-FFF2-40B4-BE49-F238E27FC236}">
                <a16:creationId xmlns:a16="http://schemas.microsoft.com/office/drawing/2014/main" id="{135B6C59-E065-C649-9C58-2B6940097389}"/>
              </a:ext>
            </a:extLst>
          </p:cNvPr>
          <p:cNvPicPr>
            <a:picLocks noChangeAspect="1"/>
          </p:cNvPicPr>
          <p:nvPr/>
        </p:nvPicPr>
        <p:blipFill>
          <a:blip r:embed="rId8"/>
          <a:stretch>
            <a:fillRect/>
          </a:stretch>
        </p:blipFill>
        <p:spPr>
          <a:xfrm>
            <a:off x="5207127" y="3827017"/>
            <a:ext cx="2880000" cy="1467342"/>
          </a:xfrm>
          <a:prstGeom prst="rect">
            <a:avLst/>
          </a:prstGeom>
        </p:spPr>
      </p:pic>
      <p:pic>
        <p:nvPicPr>
          <p:cNvPr id="35" name="图片 34">
            <a:extLst>
              <a:ext uri="{FF2B5EF4-FFF2-40B4-BE49-F238E27FC236}">
                <a16:creationId xmlns:a16="http://schemas.microsoft.com/office/drawing/2014/main" id="{DA04475E-7737-434D-A35A-8E58933C1E4B}"/>
              </a:ext>
            </a:extLst>
          </p:cNvPr>
          <p:cNvPicPr>
            <a:picLocks noChangeAspect="1"/>
          </p:cNvPicPr>
          <p:nvPr/>
        </p:nvPicPr>
        <p:blipFill>
          <a:blip r:embed="rId9"/>
          <a:stretch>
            <a:fillRect/>
          </a:stretch>
        </p:blipFill>
        <p:spPr>
          <a:xfrm>
            <a:off x="8342202" y="3805583"/>
            <a:ext cx="2880000" cy="1467342"/>
          </a:xfrm>
          <a:prstGeom prst="rect">
            <a:avLst/>
          </a:prstGeom>
        </p:spPr>
      </p:pic>
      <p:sp>
        <p:nvSpPr>
          <p:cNvPr id="21" name="文本框 20">
            <a:extLst>
              <a:ext uri="{FF2B5EF4-FFF2-40B4-BE49-F238E27FC236}">
                <a16:creationId xmlns:a16="http://schemas.microsoft.com/office/drawing/2014/main" id="{FA6872C5-3409-D449-BEE9-E39A38D6B8C2}"/>
              </a:ext>
            </a:extLst>
          </p:cNvPr>
          <p:cNvSpPr txBox="1"/>
          <p:nvPr/>
        </p:nvSpPr>
        <p:spPr>
          <a:xfrm>
            <a:off x="8763985" y="3636306"/>
            <a:ext cx="2235490" cy="338554"/>
          </a:xfrm>
          <a:prstGeom prst="rect">
            <a:avLst/>
          </a:prstGeom>
          <a:noFill/>
          <a:ln>
            <a:noFill/>
          </a:ln>
        </p:spPr>
        <p:txBody>
          <a:bodyPr wrap="square" rtlCol="0">
            <a:spAutoFit/>
          </a:bodyPr>
          <a:lstStyle>
            <a:defPPr>
              <a:defRPr lang="zh-CN"/>
            </a:defPPr>
            <a:lvl1pPr algn="ctr">
              <a:defRPr kumimoji="1" sz="1600">
                <a:solidFill>
                  <a:schemeClr val="accent1"/>
                </a:solidFill>
                <a:latin typeface="Calibri" panose="020F0502020204030204" pitchFamily="34" charset="0"/>
                <a:cs typeface="Calibri" panose="020F0502020204030204" pitchFamily="34" charset="0"/>
              </a:defRPr>
            </a:lvl1pPr>
          </a:lstStyle>
          <a:p>
            <a:r>
              <a:rPr lang="en-US" altLang="zh-CN" dirty="0">
                <a:solidFill>
                  <a:schemeClr val="tx1"/>
                </a:solidFill>
              </a:rPr>
              <a:t>PyTorch GPT-2</a:t>
            </a:r>
          </a:p>
        </p:txBody>
      </p:sp>
      <p:sp>
        <p:nvSpPr>
          <p:cNvPr id="19" name="文本框 18">
            <a:extLst>
              <a:ext uri="{FF2B5EF4-FFF2-40B4-BE49-F238E27FC236}">
                <a16:creationId xmlns:a16="http://schemas.microsoft.com/office/drawing/2014/main" id="{43744342-AD8C-444F-8E7E-9EBB72BD9653}"/>
              </a:ext>
            </a:extLst>
          </p:cNvPr>
          <p:cNvSpPr txBox="1"/>
          <p:nvPr/>
        </p:nvSpPr>
        <p:spPr>
          <a:xfrm>
            <a:off x="2530080" y="3626994"/>
            <a:ext cx="2235490" cy="338554"/>
          </a:xfrm>
          <a:prstGeom prst="rect">
            <a:avLst/>
          </a:prstGeom>
          <a:noFill/>
          <a:ln>
            <a:noFill/>
          </a:ln>
        </p:spPr>
        <p:txBody>
          <a:bodyPr wrap="square" rtlCol="0">
            <a:spAutoFit/>
          </a:bodyPr>
          <a:lstStyle>
            <a:defPPr>
              <a:defRPr lang="zh-CN"/>
            </a:defPPr>
            <a:lvl1pPr algn="ctr">
              <a:defRPr kumimoji="1" sz="1600">
                <a:solidFill>
                  <a:schemeClr val="accent1"/>
                </a:solidFill>
                <a:latin typeface="Calibri" panose="020F0502020204030204" pitchFamily="34" charset="0"/>
                <a:cs typeface="Calibri" panose="020F0502020204030204" pitchFamily="34" charset="0"/>
              </a:defRPr>
            </a:lvl1pPr>
          </a:lstStyle>
          <a:p>
            <a:r>
              <a:rPr lang="en-US" altLang="zh-CN" dirty="0">
                <a:solidFill>
                  <a:schemeClr val="tx1"/>
                </a:solidFill>
              </a:rPr>
              <a:t>TensorFlow Transformer</a:t>
            </a:r>
          </a:p>
        </p:txBody>
      </p:sp>
      <p:sp>
        <p:nvSpPr>
          <p:cNvPr id="20" name="文本框 19">
            <a:extLst>
              <a:ext uri="{FF2B5EF4-FFF2-40B4-BE49-F238E27FC236}">
                <a16:creationId xmlns:a16="http://schemas.microsoft.com/office/drawing/2014/main" id="{3AA5150C-574F-A14D-A5E6-FE40867EAB12}"/>
              </a:ext>
            </a:extLst>
          </p:cNvPr>
          <p:cNvSpPr txBox="1"/>
          <p:nvPr/>
        </p:nvSpPr>
        <p:spPr>
          <a:xfrm>
            <a:off x="5675137" y="3631460"/>
            <a:ext cx="2235490" cy="338554"/>
          </a:xfrm>
          <a:prstGeom prst="rect">
            <a:avLst/>
          </a:prstGeom>
          <a:noFill/>
          <a:ln>
            <a:noFill/>
          </a:ln>
        </p:spPr>
        <p:txBody>
          <a:bodyPr wrap="square" rtlCol="0">
            <a:spAutoFit/>
          </a:bodyPr>
          <a:lstStyle>
            <a:defPPr>
              <a:defRPr lang="zh-CN"/>
            </a:defPPr>
            <a:lvl1pPr algn="ctr">
              <a:defRPr kumimoji="1" sz="1600">
                <a:solidFill>
                  <a:schemeClr val="accent1"/>
                </a:solidFill>
                <a:latin typeface="Calibri" panose="020F0502020204030204" pitchFamily="34" charset="0"/>
                <a:cs typeface="Calibri" panose="020F0502020204030204" pitchFamily="34" charset="0"/>
              </a:defRPr>
            </a:lvl1pPr>
          </a:lstStyle>
          <a:p>
            <a:r>
              <a:rPr lang="en-US" altLang="zh-CN" dirty="0">
                <a:solidFill>
                  <a:schemeClr val="tx1"/>
                </a:solidFill>
              </a:rPr>
              <a:t>MXNet BERT-Large</a:t>
            </a:r>
          </a:p>
        </p:txBody>
      </p:sp>
      <p:sp>
        <p:nvSpPr>
          <p:cNvPr id="23" name="文本框 22">
            <a:extLst>
              <a:ext uri="{FF2B5EF4-FFF2-40B4-BE49-F238E27FC236}">
                <a16:creationId xmlns:a16="http://schemas.microsoft.com/office/drawing/2014/main" id="{A8CE5BD9-5D16-2D4E-91D7-B4A0584EDA24}"/>
              </a:ext>
            </a:extLst>
          </p:cNvPr>
          <p:cNvSpPr txBox="1"/>
          <p:nvPr/>
        </p:nvSpPr>
        <p:spPr>
          <a:xfrm>
            <a:off x="337750" y="2170647"/>
            <a:ext cx="1606764" cy="461665"/>
          </a:xfrm>
          <a:prstGeom prst="rect">
            <a:avLst/>
          </a:prstGeom>
          <a:noFill/>
          <a:ln>
            <a:noFill/>
          </a:ln>
        </p:spPr>
        <p:txBody>
          <a:bodyPr wrap="square" rtlCol="0">
            <a:spAutoFit/>
          </a:bodyPr>
          <a:lstStyle>
            <a:defPPr>
              <a:defRPr lang="zh-CN"/>
            </a:defPPr>
            <a:lvl1pPr algn="ctr">
              <a:defRPr kumimoji="1" sz="1600">
                <a:solidFill>
                  <a:schemeClr val="accent1"/>
                </a:solidFill>
                <a:latin typeface="Calibri" panose="020F0502020204030204" pitchFamily="34" charset="0"/>
                <a:cs typeface="Calibri" panose="020F0502020204030204" pitchFamily="34" charset="0"/>
              </a:defRPr>
            </a:lvl1pPr>
          </a:lstStyle>
          <a:p>
            <a:r>
              <a:rPr lang="en-US" altLang="zh-CN" sz="2400" b="1" i="1" dirty="0"/>
              <a:t>CV Models</a:t>
            </a:r>
          </a:p>
        </p:txBody>
      </p:sp>
      <p:sp>
        <p:nvSpPr>
          <p:cNvPr id="24" name="文本框 23">
            <a:extLst>
              <a:ext uri="{FF2B5EF4-FFF2-40B4-BE49-F238E27FC236}">
                <a16:creationId xmlns:a16="http://schemas.microsoft.com/office/drawing/2014/main" id="{52DA7C2F-BFD2-AE4E-BD56-B71F8F90D226}"/>
              </a:ext>
            </a:extLst>
          </p:cNvPr>
          <p:cNvSpPr txBox="1"/>
          <p:nvPr/>
        </p:nvSpPr>
        <p:spPr>
          <a:xfrm>
            <a:off x="244508" y="4236705"/>
            <a:ext cx="1827543" cy="461665"/>
          </a:xfrm>
          <a:prstGeom prst="rect">
            <a:avLst/>
          </a:prstGeom>
          <a:noFill/>
          <a:ln>
            <a:noFill/>
          </a:ln>
        </p:spPr>
        <p:txBody>
          <a:bodyPr wrap="square" rtlCol="0">
            <a:spAutoFit/>
          </a:bodyPr>
          <a:lstStyle>
            <a:defPPr>
              <a:defRPr lang="zh-CN"/>
            </a:defPPr>
            <a:lvl1pPr algn="ctr">
              <a:defRPr kumimoji="1" sz="1600">
                <a:solidFill>
                  <a:schemeClr val="accent1"/>
                </a:solidFill>
                <a:latin typeface="Calibri" panose="020F0502020204030204" pitchFamily="34" charset="0"/>
                <a:cs typeface="Calibri" panose="020F0502020204030204" pitchFamily="34" charset="0"/>
              </a:defRPr>
            </a:lvl1pPr>
          </a:lstStyle>
          <a:p>
            <a:r>
              <a:rPr lang="en-US" altLang="zh-CN" sz="2400" b="1" i="1" dirty="0"/>
              <a:t>NLP Models</a:t>
            </a:r>
          </a:p>
        </p:txBody>
      </p:sp>
      <p:sp>
        <p:nvSpPr>
          <p:cNvPr id="26" name="矩形 25">
            <a:extLst>
              <a:ext uri="{FF2B5EF4-FFF2-40B4-BE49-F238E27FC236}">
                <a16:creationId xmlns:a16="http://schemas.microsoft.com/office/drawing/2014/main" id="{FEBC5469-2135-4F4F-BDA4-ACB627755865}"/>
              </a:ext>
            </a:extLst>
          </p:cNvPr>
          <p:cNvSpPr/>
          <p:nvPr/>
        </p:nvSpPr>
        <p:spPr>
          <a:xfrm>
            <a:off x="1367246" y="5691342"/>
            <a:ext cx="9986554" cy="619833"/>
          </a:xfrm>
          <a:prstGeom prst="rect">
            <a:avLst/>
          </a:prstGeom>
          <a:solidFill>
            <a:schemeClr val="accent2">
              <a:lumMod val="40000"/>
              <a:lumOff val="6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rgbClr val="C00000"/>
                </a:solidFill>
              </a:rPr>
              <a:t>BytePS outperforms all-reduce and PS by up to 84% and 245%, respectively</a:t>
            </a:r>
          </a:p>
        </p:txBody>
      </p:sp>
      <p:sp>
        <p:nvSpPr>
          <p:cNvPr id="3" name="灯片编号占位符 2">
            <a:extLst>
              <a:ext uri="{FF2B5EF4-FFF2-40B4-BE49-F238E27FC236}">
                <a16:creationId xmlns:a16="http://schemas.microsoft.com/office/drawing/2014/main" id="{EF301881-C999-A542-9D4B-4AF8D1EAC8BA}"/>
              </a:ext>
            </a:extLst>
          </p:cNvPr>
          <p:cNvSpPr>
            <a:spLocks noGrp="1"/>
          </p:cNvSpPr>
          <p:nvPr>
            <p:ph type="sldNum" sz="quarter" idx="12"/>
          </p:nvPr>
        </p:nvSpPr>
        <p:spPr/>
        <p:txBody>
          <a:bodyPr/>
          <a:lstStyle/>
          <a:p>
            <a:fld id="{72A019E8-157D-E646-9D51-7F5EA68D0F32}" type="slidenum">
              <a:rPr kumimoji="1" lang="zh-CN" altLang="en-US" smtClean="0"/>
              <a:t>35</a:t>
            </a:fld>
            <a:endParaRPr kumimoji="1" lang="zh-CN" altLang="en-US"/>
          </a:p>
        </p:txBody>
      </p:sp>
    </p:spTree>
    <p:custDataLst>
      <p:tags r:id="rId1"/>
    </p:custDataLst>
    <p:extLst>
      <p:ext uri="{BB962C8B-B14F-4D97-AF65-F5344CB8AC3E}">
        <p14:creationId xmlns:p14="http://schemas.microsoft.com/office/powerpoint/2010/main" val="164944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E594-7DDD-462E-967B-4ED27358668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6A9C3EF-4D9D-4FAB-B420-EBE69CDCEC47}"/>
              </a:ext>
            </a:extLst>
          </p:cNvPr>
          <p:cNvSpPr>
            <a:spLocks noGrp="1"/>
          </p:cNvSpPr>
          <p:nvPr>
            <p:ph idx="1"/>
          </p:nvPr>
        </p:nvSpPr>
        <p:spPr/>
        <p:txBody>
          <a:bodyPr/>
          <a:lstStyle/>
          <a:p>
            <a:r>
              <a:rPr lang="en-US" dirty="0"/>
              <a:t>DNN Background</a:t>
            </a:r>
          </a:p>
          <a:p>
            <a:r>
              <a:rPr lang="en-US" altLang="zh-CN" dirty="0"/>
              <a:t>Systematic</a:t>
            </a:r>
            <a:r>
              <a:rPr lang="zh-CN" altLang="en-US" dirty="0"/>
              <a:t> </a:t>
            </a:r>
            <a:r>
              <a:rPr lang="en-US" altLang="zh-CN" dirty="0"/>
              <a:t>Communication</a:t>
            </a:r>
            <a:r>
              <a:rPr lang="zh-CN" altLang="en-US" dirty="0"/>
              <a:t> </a:t>
            </a:r>
            <a:r>
              <a:rPr lang="en-US" altLang="zh-CN" dirty="0"/>
              <a:t>Acceleration</a:t>
            </a:r>
          </a:p>
          <a:p>
            <a:pPr lvl="1"/>
            <a:r>
              <a:rPr lang="en-US" altLang="zh-CN" dirty="0"/>
              <a:t>High-speed</a:t>
            </a:r>
            <a:r>
              <a:rPr lang="zh-CN" altLang="en-US" dirty="0"/>
              <a:t> </a:t>
            </a:r>
            <a:r>
              <a:rPr lang="en-US" altLang="zh-CN" dirty="0"/>
              <a:t>communication</a:t>
            </a:r>
            <a:r>
              <a:rPr lang="zh-CN" altLang="en-US" dirty="0"/>
              <a:t> </a:t>
            </a:r>
            <a:r>
              <a:rPr lang="en-US" altLang="zh-CN" dirty="0"/>
              <a:t>transport:</a:t>
            </a:r>
            <a:r>
              <a:rPr lang="zh-CN" altLang="en-US" dirty="0"/>
              <a:t> </a:t>
            </a:r>
            <a:r>
              <a:rPr lang="en-US" altLang="zh-CN" i="1" dirty="0"/>
              <a:t>RDMA</a:t>
            </a:r>
          </a:p>
          <a:p>
            <a:pPr lvl="1"/>
            <a:r>
              <a:rPr lang="en-US" altLang="zh-CN" dirty="0"/>
              <a:t>Hiding</a:t>
            </a:r>
            <a:r>
              <a:rPr lang="zh-CN" altLang="en-US" dirty="0"/>
              <a:t> </a:t>
            </a:r>
            <a:r>
              <a:rPr lang="en-US" altLang="zh-CN" dirty="0"/>
              <a:t>communication</a:t>
            </a:r>
            <a:r>
              <a:rPr lang="zh-CN" altLang="en-US" dirty="0"/>
              <a:t> </a:t>
            </a:r>
            <a:r>
              <a:rPr lang="en-US" altLang="zh-CN" dirty="0"/>
              <a:t>time:</a:t>
            </a:r>
            <a:r>
              <a:rPr lang="zh-CN" altLang="en-US" dirty="0"/>
              <a:t> </a:t>
            </a:r>
            <a:r>
              <a:rPr lang="en-US" altLang="zh-CN" i="1" dirty="0" err="1"/>
              <a:t>ByteScheduler</a:t>
            </a:r>
            <a:endParaRPr lang="en-US" altLang="zh-CN" i="1" dirty="0"/>
          </a:p>
          <a:p>
            <a:pPr lvl="1"/>
            <a:r>
              <a:rPr lang="en-US" altLang="zh-CN" dirty="0"/>
              <a:t>Increasing</a:t>
            </a:r>
            <a:r>
              <a:rPr lang="zh-CN" altLang="en-US" dirty="0"/>
              <a:t> </a:t>
            </a:r>
            <a:r>
              <a:rPr lang="en-US" altLang="zh-CN" dirty="0"/>
              <a:t>network</a:t>
            </a:r>
            <a:r>
              <a:rPr lang="zh-CN" altLang="en-US" dirty="0"/>
              <a:t> </a:t>
            </a:r>
            <a:r>
              <a:rPr lang="en-US" altLang="zh-CN" dirty="0"/>
              <a:t>capacity:</a:t>
            </a:r>
            <a:r>
              <a:rPr lang="zh-CN" altLang="en-US" dirty="0"/>
              <a:t> </a:t>
            </a:r>
            <a:r>
              <a:rPr lang="en-US" altLang="zh-CN" i="1" dirty="0" err="1"/>
              <a:t>BytePS</a:t>
            </a:r>
            <a:endParaRPr lang="en-US" altLang="zh-CN" i="1" dirty="0"/>
          </a:p>
          <a:p>
            <a:r>
              <a:rPr lang="en-US" altLang="zh-CN" b="1" i="1" dirty="0">
                <a:solidFill>
                  <a:srgbClr val="7030A0"/>
                </a:solidFill>
              </a:rPr>
              <a:t>Discussion</a:t>
            </a:r>
            <a:endParaRPr lang="en-US" b="1" i="1" dirty="0">
              <a:solidFill>
                <a:srgbClr val="7030A0"/>
              </a:solidFill>
            </a:endParaRPr>
          </a:p>
        </p:txBody>
      </p:sp>
      <p:sp>
        <p:nvSpPr>
          <p:cNvPr id="4" name="Slide Number Placeholder 3">
            <a:extLst>
              <a:ext uri="{FF2B5EF4-FFF2-40B4-BE49-F238E27FC236}">
                <a16:creationId xmlns:a16="http://schemas.microsoft.com/office/drawing/2014/main" id="{30E39BB9-B125-4FFC-9DDF-5B4A754CA4C6}"/>
              </a:ext>
            </a:extLst>
          </p:cNvPr>
          <p:cNvSpPr>
            <a:spLocks noGrp="1"/>
          </p:cNvSpPr>
          <p:nvPr>
            <p:ph type="sldNum" sz="quarter" idx="12"/>
          </p:nvPr>
        </p:nvSpPr>
        <p:spPr/>
        <p:txBody>
          <a:bodyPr/>
          <a:lstStyle/>
          <a:p>
            <a:fld id="{034E60B9-CED6-4F27-B6DE-101620AFFE53}" type="slidenum">
              <a:rPr lang="en-US" smtClean="0"/>
              <a:t>36</a:t>
            </a:fld>
            <a:endParaRPr lang="en-US"/>
          </a:p>
        </p:txBody>
      </p:sp>
    </p:spTree>
    <p:extLst>
      <p:ext uri="{BB962C8B-B14F-4D97-AF65-F5344CB8AC3E}">
        <p14:creationId xmlns:p14="http://schemas.microsoft.com/office/powerpoint/2010/main" val="1484643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0475-B773-994F-A2A0-B6863D266583}"/>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E8F28166-FB92-E344-B47F-211BCF81ACAB}"/>
              </a:ext>
            </a:extLst>
          </p:cNvPr>
          <p:cNvSpPr>
            <a:spLocks noGrp="1"/>
          </p:cNvSpPr>
          <p:nvPr>
            <p:ph idx="1"/>
          </p:nvPr>
        </p:nvSpPr>
        <p:spPr/>
        <p:txBody>
          <a:bodyPr/>
          <a:lstStyle/>
          <a:p>
            <a:r>
              <a:rPr lang="en-US" altLang="zh-CN" dirty="0"/>
              <a:t>Distributed</a:t>
            </a:r>
            <a:r>
              <a:rPr lang="zh-CN" altLang="en-US" dirty="0"/>
              <a:t> </a:t>
            </a:r>
            <a:r>
              <a:rPr lang="en-US" altLang="zh-CN" dirty="0"/>
              <a:t>training:</a:t>
            </a:r>
            <a:r>
              <a:rPr lang="zh-CN" altLang="en-US" dirty="0"/>
              <a:t> </a:t>
            </a:r>
            <a:r>
              <a:rPr lang="en-US" altLang="zh-CN" dirty="0"/>
              <a:t>scale</a:t>
            </a:r>
            <a:r>
              <a:rPr lang="zh-CN" altLang="en-US" dirty="0"/>
              <a:t> </a:t>
            </a:r>
            <a:r>
              <a:rPr lang="en-US" altLang="zh-CN" dirty="0"/>
              <a:t>and</a:t>
            </a:r>
            <a:r>
              <a:rPr lang="zh-CN" altLang="en-US" dirty="0"/>
              <a:t> </a:t>
            </a:r>
            <a:r>
              <a:rPr lang="en-US" altLang="zh-CN" dirty="0"/>
              <a:t>cost</a:t>
            </a:r>
          </a:p>
          <a:p>
            <a:pPr lvl="1"/>
            <a:r>
              <a:rPr lang="en-US" altLang="zh-CN" dirty="0"/>
              <a:t>Data</a:t>
            </a:r>
            <a:r>
              <a:rPr lang="zh-CN" altLang="en-US" dirty="0"/>
              <a:t> </a:t>
            </a:r>
            <a:r>
              <a:rPr lang="en-US" altLang="zh-CN" dirty="0"/>
              <a:t>parallelism:</a:t>
            </a:r>
            <a:r>
              <a:rPr lang="zh-CN" altLang="en-US" dirty="0"/>
              <a:t> </a:t>
            </a:r>
            <a:r>
              <a:rPr lang="en-US" altLang="zh-CN" dirty="0"/>
              <a:t>cannot</a:t>
            </a:r>
            <a:r>
              <a:rPr lang="zh-CN" altLang="en-US" dirty="0"/>
              <a:t> </a:t>
            </a:r>
            <a:r>
              <a:rPr lang="en-US" altLang="zh-CN" dirty="0"/>
              <a:t>handle</a:t>
            </a:r>
            <a:r>
              <a:rPr lang="zh-CN" altLang="en-US" dirty="0"/>
              <a:t> </a:t>
            </a:r>
            <a:r>
              <a:rPr lang="en-US" altLang="zh-CN" dirty="0"/>
              <a:t>big</a:t>
            </a:r>
            <a:r>
              <a:rPr lang="zh-CN" altLang="en-US" dirty="0"/>
              <a:t> </a:t>
            </a:r>
            <a:r>
              <a:rPr lang="en-US" altLang="zh-CN" dirty="0"/>
              <a:t>models</a:t>
            </a:r>
          </a:p>
          <a:p>
            <a:pPr lvl="1"/>
            <a:r>
              <a:rPr lang="en-US" altLang="zh-CN" dirty="0"/>
              <a:t>Model</a:t>
            </a:r>
            <a:r>
              <a:rPr lang="zh-CN" altLang="en-US" dirty="0"/>
              <a:t> </a:t>
            </a:r>
            <a:r>
              <a:rPr lang="en-US" altLang="zh-CN" dirty="0"/>
              <a:t>parallelism:</a:t>
            </a:r>
            <a:r>
              <a:rPr lang="zh-CN" altLang="en-US" dirty="0"/>
              <a:t> </a:t>
            </a:r>
            <a:r>
              <a:rPr lang="en-US" altLang="zh-CN" dirty="0"/>
              <a:t>needs</a:t>
            </a:r>
            <a:r>
              <a:rPr lang="zh-CN" altLang="en-US" dirty="0"/>
              <a:t> </a:t>
            </a:r>
            <a:r>
              <a:rPr lang="en-US" altLang="zh-CN" dirty="0"/>
              <a:t>large</a:t>
            </a:r>
            <a:r>
              <a:rPr lang="zh-CN" altLang="en-US" dirty="0"/>
              <a:t> </a:t>
            </a:r>
            <a:r>
              <a:rPr lang="en-US" altLang="zh-CN" dirty="0"/>
              <a:t>memory</a:t>
            </a:r>
            <a:r>
              <a:rPr lang="zh-CN" altLang="en-US" dirty="0"/>
              <a:t> </a:t>
            </a:r>
            <a:r>
              <a:rPr lang="en-US" altLang="zh-CN" dirty="0"/>
              <a:t>and</a:t>
            </a:r>
            <a:r>
              <a:rPr lang="zh-CN" altLang="en-US" dirty="0"/>
              <a:t> </a:t>
            </a:r>
            <a:r>
              <a:rPr lang="en-US" altLang="zh-CN" dirty="0"/>
              <a:t>high</a:t>
            </a:r>
            <a:r>
              <a:rPr lang="zh-CN" altLang="en-US" dirty="0"/>
              <a:t> </a:t>
            </a:r>
            <a:r>
              <a:rPr lang="en-US" altLang="zh-CN" dirty="0"/>
              <a:t>bandwidth,</a:t>
            </a:r>
            <a:r>
              <a:rPr lang="zh-CN" altLang="en-US" dirty="0"/>
              <a:t> </a:t>
            </a:r>
            <a:r>
              <a:rPr lang="en-US" altLang="zh-CN" dirty="0"/>
              <a:t>does</a:t>
            </a:r>
            <a:r>
              <a:rPr lang="zh-CN" altLang="en-US" dirty="0"/>
              <a:t> </a:t>
            </a:r>
            <a:r>
              <a:rPr lang="en-US" altLang="zh-CN" dirty="0"/>
              <a:t>not</a:t>
            </a:r>
            <a:r>
              <a:rPr lang="zh-CN" altLang="en-US" dirty="0"/>
              <a:t> </a:t>
            </a:r>
            <a:r>
              <a:rPr lang="en-US" altLang="zh-CN" dirty="0"/>
              <a:t>scale</a:t>
            </a:r>
          </a:p>
          <a:p>
            <a:pPr lvl="1"/>
            <a:r>
              <a:rPr lang="en-US" altLang="zh-CN" dirty="0"/>
              <a:t>Pipeline</a:t>
            </a:r>
            <a:r>
              <a:rPr lang="zh-CN" altLang="en-US" dirty="0"/>
              <a:t> </a:t>
            </a:r>
            <a:r>
              <a:rPr lang="en-US" altLang="zh-CN" dirty="0"/>
              <a:t>parallelism:</a:t>
            </a:r>
            <a:r>
              <a:rPr lang="zh-CN" altLang="en-US" dirty="0"/>
              <a:t> </a:t>
            </a:r>
            <a:r>
              <a:rPr lang="en-US" altLang="zh-CN" dirty="0"/>
              <a:t>efficiency</a:t>
            </a:r>
            <a:r>
              <a:rPr lang="zh-CN" altLang="en-US" dirty="0"/>
              <a:t> </a:t>
            </a:r>
            <a:r>
              <a:rPr lang="en-US" altLang="zh-CN" dirty="0"/>
              <a:t>is</a:t>
            </a:r>
            <a:r>
              <a:rPr lang="zh-CN" altLang="en-US" dirty="0"/>
              <a:t> </a:t>
            </a:r>
            <a:r>
              <a:rPr lang="en-US" altLang="zh-CN" dirty="0"/>
              <a:t>low</a:t>
            </a:r>
          </a:p>
          <a:p>
            <a:pPr lvl="1"/>
            <a:r>
              <a:rPr lang="en-US" altLang="zh-CN" dirty="0"/>
              <a:t>auto</a:t>
            </a:r>
            <a:r>
              <a:rPr lang="zh-CN" altLang="en-US" dirty="0"/>
              <a:t> </a:t>
            </a:r>
            <a:r>
              <a:rPr lang="en-US" altLang="zh-CN" dirty="0"/>
              <a:t>parallelism:</a:t>
            </a:r>
            <a:r>
              <a:rPr lang="zh-CN" altLang="en-US" dirty="0"/>
              <a:t> </a:t>
            </a:r>
            <a:r>
              <a:rPr lang="en-US" altLang="zh-CN" dirty="0"/>
              <a:t>integrating</a:t>
            </a:r>
            <a:r>
              <a:rPr lang="zh-CN" altLang="en-US" dirty="0"/>
              <a:t> </a:t>
            </a:r>
            <a:r>
              <a:rPr lang="en-US" altLang="zh-CN" dirty="0"/>
              <a:t>the</a:t>
            </a:r>
            <a:r>
              <a:rPr lang="zh-CN" altLang="en-US" dirty="0"/>
              <a:t> </a:t>
            </a:r>
            <a:r>
              <a:rPr lang="en-US" altLang="zh-CN" dirty="0"/>
              <a:t>best</a:t>
            </a:r>
            <a:r>
              <a:rPr lang="zh-CN" altLang="en-US" dirty="0"/>
              <a:t> </a:t>
            </a:r>
            <a:r>
              <a:rPr lang="en-US" altLang="zh-CN" dirty="0"/>
              <a:t>of</a:t>
            </a:r>
            <a:r>
              <a:rPr lang="zh-CN" altLang="en-US" dirty="0"/>
              <a:t> </a:t>
            </a:r>
            <a:r>
              <a:rPr lang="en-US" altLang="zh-CN" dirty="0"/>
              <a:t>the</a:t>
            </a:r>
            <a:r>
              <a:rPr lang="zh-CN" altLang="en-US" dirty="0"/>
              <a:t> </a:t>
            </a:r>
            <a:r>
              <a:rPr lang="en-US" altLang="zh-CN" dirty="0"/>
              <a:t>three</a:t>
            </a:r>
            <a:r>
              <a:rPr lang="zh-CN" altLang="en-US" dirty="0"/>
              <a:t> </a:t>
            </a:r>
            <a:r>
              <a:rPr lang="en-US" altLang="zh-CN" dirty="0"/>
              <a:t>parallelisms,</a:t>
            </a:r>
            <a:r>
              <a:rPr lang="zh-CN" altLang="en-US" dirty="0"/>
              <a:t> </a:t>
            </a:r>
            <a:r>
              <a:rPr lang="en-US" altLang="zh-CN" dirty="0"/>
              <a:t>automatically</a:t>
            </a:r>
            <a:r>
              <a:rPr lang="zh-CN" altLang="en-US" dirty="0"/>
              <a:t> </a:t>
            </a:r>
            <a:endParaRPr lang="en-US" dirty="0"/>
          </a:p>
        </p:txBody>
      </p:sp>
      <p:sp>
        <p:nvSpPr>
          <p:cNvPr id="4" name="Slide Number Placeholder 3">
            <a:extLst>
              <a:ext uri="{FF2B5EF4-FFF2-40B4-BE49-F238E27FC236}">
                <a16:creationId xmlns:a16="http://schemas.microsoft.com/office/drawing/2014/main" id="{53B42487-F76B-A842-A3D7-273ABBF21323}"/>
              </a:ext>
            </a:extLst>
          </p:cNvPr>
          <p:cNvSpPr>
            <a:spLocks noGrp="1"/>
          </p:cNvSpPr>
          <p:nvPr>
            <p:ph type="sldNum" sz="quarter" idx="12"/>
          </p:nvPr>
        </p:nvSpPr>
        <p:spPr/>
        <p:txBody>
          <a:bodyPr/>
          <a:lstStyle/>
          <a:p>
            <a:fld id="{034E60B9-CED6-4F27-B6DE-101620AFFE53}" type="slidenum">
              <a:rPr lang="en-US" smtClean="0"/>
              <a:t>37</a:t>
            </a:fld>
            <a:endParaRPr lang="en-US"/>
          </a:p>
        </p:txBody>
      </p:sp>
    </p:spTree>
    <p:extLst>
      <p:ext uri="{BB962C8B-B14F-4D97-AF65-F5344CB8AC3E}">
        <p14:creationId xmlns:p14="http://schemas.microsoft.com/office/powerpoint/2010/main" val="1617533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EECE-1504-3E4E-A280-6E3CF0B80002}"/>
              </a:ext>
            </a:extLst>
          </p:cNvPr>
          <p:cNvSpPr>
            <a:spLocks noGrp="1"/>
          </p:cNvSpPr>
          <p:nvPr>
            <p:ph type="title"/>
          </p:nvPr>
        </p:nvSpPr>
        <p:spPr/>
        <p:txBody>
          <a:bodyPr/>
          <a:lstStyle/>
          <a:p>
            <a:r>
              <a:rPr lang="en-US" altLang="zh-CN" dirty="0"/>
              <a:t>Discussion</a:t>
            </a:r>
            <a:endParaRPr lang="en-US" dirty="0"/>
          </a:p>
        </p:txBody>
      </p:sp>
      <p:sp>
        <p:nvSpPr>
          <p:cNvPr id="3" name="Content Placeholder 2">
            <a:extLst>
              <a:ext uri="{FF2B5EF4-FFF2-40B4-BE49-F238E27FC236}">
                <a16:creationId xmlns:a16="http://schemas.microsoft.com/office/drawing/2014/main" id="{464756FC-A7BB-E44E-9DAB-ADC35BB4BD58}"/>
              </a:ext>
            </a:extLst>
          </p:cNvPr>
          <p:cNvSpPr>
            <a:spLocks noGrp="1"/>
          </p:cNvSpPr>
          <p:nvPr>
            <p:ph idx="1"/>
          </p:nvPr>
        </p:nvSpPr>
        <p:spPr>
          <a:xfrm>
            <a:off x="838200" y="1825624"/>
            <a:ext cx="10515600" cy="4530725"/>
          </a:xfrm>
        </p:spPr>
        <p:txBody>
          <a:bodyPr/>
          <a:lstStyle/>
          <a:p>
            <a:r>
              <a:rPr lang="en-US" altLang="zh-CN" dirty="0"/>
              <a:t>Future</a:t>
            </a:r>
            <a:r>
              <a:rPr lang="zh-CN" altLang="en-US" dirty="0"/>
              <a:t> </a:t>
            </a:r>
            <a:r>
              <a:rPr lang="en-US" altLang="zh-CN" dirty="0"/>
              <a:t>proof</a:t>
            </a:r>
            <a:r>
              <a:rPr lang="zh-CN" altLang="en-US" dirty="0"/>
              <a:t> </a:t>
            </a:r>
            <a:r>
              <a:rPr lang="en-US" altLang="zh-CN" dirty="0"/>
              <a:t>ML</a:t>
            </a:r>
            <a:r>
              <a:rPr lang="zh-CN" altLang="en-US" dirty="0"/>
              <a:t> </a:t>
            </a:r>
            <a:r>
              <a:rPr lang="en-US" altLang="zh-CN" dirty="0"/>
              <a:t>hardware</a:t>
            </a:r>
            <a:r>
              <a:rPr lang="zh-CN" altLang="en-US" dirty="0"/>
              <a:t> </a:t>
            </a:r>
            <a:r>
              <a:rPr lang="en-US" altLang="zh-CN" dirty="0"/>
              <a:t>and</a:t>
            </a:r>
            <a:r>
              <a:rPr lang="zh-CN" altLang="en-US" dirty="0"/>
              <a:t> </a:t>
            </a:r>
            <a:r>
              <a:rPr lang="en-US" altLang="zh-CN" dirty="0"/>
              <a:t>interconnects</a:t>
            </a:r>
          </a:p>
          <a:p>
            <a:pPr lvl="1"/>
            <a:r>
              <a:rPr lang="en-US" altLang="zh-CN" dirty="0"/>
              <a:t>GPU</a:t>
            </a:r>
            <a:r>
              <a:rPr lang="zh-CN" altLang="en-US" dirty="0"/>
              <a:t> </a:t>
            </a:r>
            <a:r>
              <a:rPr lang="en-US" altLang="zh-CN" dirty="0"/>
              <a:t>vs</a:t>
            </a:r>
            <a:r>
              <a:rPr lang="zh-CN" altLang="en-US" dirty="0"/>
              <a:t> </a:t>
            </a:r>
            <a:r>
              <a:rPr lang="en-US" altLang="zh-CN" dirty="0"/>
              <a:t>DSA</a:t>
            </a:r>
          </a:p>
          <a:p>
            <a:pPr lvl="1"/>
            <a:r>
              <a:rPr lang="en-US" altLang="zh-CN" dirty="0" err="1"/>
              <a:t>NVLink</a:t>
            </a:r>
            <a:r>
              <a:rPr lang="zh-CN" altLang="en-US" dirty="0"/>
              <a:t> </a:t>
            </a:r>
            <a:r>
              <a:rPr lang="en-US" altLang="zh-CN" dirty="0"/>
              <a:t>vs</a:t>
            </a:r>
            <a:r>
              <a:rPr lang="zh-CN" altLang="en-US" dirty="0"/>
              <a:t> </a:t>
            </a:r>
            <a:r>
              <a:rPr lang="en-US" altLang="zh-CN" dirty="0"/>
              <a:t>Ethernet</a:t>
            </a:r>
            <a:r>
              <a:rPr lang="zh-CN" altLang="en-US" dirty="0"/>
              <a:t> </a:t>
            </a:r>
            <a:endParaRPr lang="en-US" altLang="zh-CN" dirty="0"/>
          </a:p>
          <a:p>
            <a:pPr lvl="1"/>
            <a:r>
              <a:rPr lang="en-US" altLang="zh-CN" dirty="0"/>
              <a:t>RDMA</a:t>
            </a:r>
            <a:r>
              <a:rPr lang="zh-CN" altLang="en-US" dirty="0"/>
              <a:t> </a:t>
            </a:r>
            <a:r>
              <a:rPr lang="en-US" altLang="zh-CN" dirty="0"/>
              <a:t>vs</a:t>
            </a:r>
            <a:r>
              <a:rPr lang="zh-CN" altLang="en-US" dirty="0"/>
              <a:t> </a:t>
            </a:r>
            <a:r>
              <a:rPr lang="en-US" altLang="zh-CN" dirty="0"/>
              <a:t>proprietary</a:t>
            </a:r>
            <a:r>
              <a:rPr lang="zh-CN" altLang="en-US" dirty="0"/>
              <a:t> </a:t>
            </a:r>
            <a:r>
              <a:rPr lang="en-US" altLang="zh-CN" dirty="0"/>
              <a:t>protocols</a:t>
            </a:r>
            <a:r>
              <a:rPr lang="zh-CN" altLang="en-US" dirty="0"/>
              <a:t> </a:t>
            </a:r>
            <a:endParaRPr lang="en-US" altLang="zh-CN" dirty="0"/>
          </a:p>
          <a:p>
            <a:pPr lvl="1"/>
            <a:r>
              <a:rPr lang="en-US" altLang="zh-CN" dirty="0"/>
              <a:t>Clos</a:t>
            </a:r>
            <a:r>
              <a:rPr lang="zh-CN" altLang="en-US" dirty="0"/>
              <a:t> </a:t>
            </a:r>
            <a:r>
              <a:rPr lang="en-US" altLang="zh-CN" dirty="0"/>
              <a:t>network</a:t>
            </a:r>
            <a:r>
              <a:rPr lang="zh-CN" altLang="en-US" dirty="0"/>
              <a:t> </a:t>
            </a:r>
            <a:r>
              <a:rPr lang="en-US" altLang="zh-CN" dirty="0"/>
              <a:t>vs</a:t>
            </a:r>
            <a:r>
              <a:rPr lang="zh-CN" altLang="en-US" dirty="0"/>
              <a:t> </a:t>
            </a:r>
            <a:r>
              <a:rPr lang="en-US" altLang="zh-CN" dirty="0"/>
              <a:t>direct</a:t>
            </a:r>
            <a:r>
              <a:rPr lang="zh-CN" altLang="en-US" dirty="0"/>
              <a:t> </a:t>
            </a:r>
            <a:r>
              <a:rPr lang="en-US" altLang="zh-CN" dirty="0"/>
              <a:t>network</a:t>
            </a:r>
            <a:r>
              <a:rPr lang="zh-CN" altLang="en-US" dirty="0"/>
              <a:t> </a:t>
            </a:r>
            <a:endParaRPr lang="en-US" altLang="zh-CN" dirty="0"/>
          </a:p>
        </p:txBody>
      </p:sp>
      <p:sp>
        <p:nvSpPr>
          <p:cNvPr id="4" name="Slide Number Placeholder 3">
            <a:extLst>
              <a:ext uri="{FF2B5EF4-FFF2-40B4-BE49-F238E27FC236}">
                <a16:creationId xmlns:a16="http://schemas.microsoft.com/office/drawing/2014/main" id="{12211426-1FAC-FD42-9595-4BAA60B84538}"/>
              </a:ext>
            </a:extLst>
          </p:cNvPr>
          <p:cNvSpPr>
            <a:spLocks noGrp="1"/>
          </p:cNvSpPr>
          <p:nvPr>
            <p:ph type="sldNum" sz="quarter" idx="12"/>
          </p:nvPr>
        </p:nvSpPr>
        <p:spPr/>
        <p:txBody>
          <a:bodyPr/>
          <a:lstStyle/>
          <a:p>
            <a:fld id="{034E60B9-CED6-4F27-B6DE-101620AFFE53}" type="slidenum">
              <a:rPr lang="en-US" smtClean="0"/>
              <a:t>38</a:t>
            </a:fld>
            <a:endParaRPr lang="en-US"/>
          </a:p>
        </p:txBody>
      </p:sp>
    </p:spTree>
    <p:extLst>
      <p:ext uri="{BB962C8B-B14F-4D97-AF65-F5344CB8AC3E}">
        <p14:creationId xmlns:p14="http://schemas.microsoft.com/office/powerpoint/2010/main" val="4236664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06EB-DDAE-4887-B96E-B482C457D8EF}"/>
              </a:ext>
            </a:extLst>
          </p:cNvPr>
          <p:cNvSpPr>
            <a:spLocks noGrp="1"/>
          </p:cNvSpPr>
          <p:nvPr>
            <p:ph type="title"/>
          </p:nvPr>
        </p:nvSpPr>
        <p:spPr/>
        <p:txBody>
          <a:bodyPr/>
          <a:lstStyle/>
          <a:p>
            <a:r>
              <a:rPr lang="en-US" dirty="0"/>
              <a:t>Summary </a:t>
            </a:r>
          </a:p>
        </p:txBody>
      </p:sp>
      <p:sp>
        <p:nvSpPr>
          <p:cNvPr id="5" name="Slide Number Placeholder 4">
            <a:extLst>
              <a:ext uri="{FF2B5EF4-FFF2-40B4-BE49-F238E27FC236}">
                <a16:creationId xmlns:a16="http://schemas.microsoft.com/office/drawing/2014/main" id="{A74EBBAA-BE67-4895-A656-EA463D93AEBD}"/>
              </a:ext>
            </a:extLst>
          </p:cNvPr>
          <p:cNvSpPr>
            <a:spLocks noGrp="1"/>
          </p:cNvSpPr>
          <p:nvPr>
            <p:ph type="sldNum" idx="12"/>
          </p:nvPr>
        </p:nvSpPr>
        <p:spPr/>
        <p:txBody>
          <a:bodyPr/>
          <a:lstStyle/>
          <a:p>
            <a:fld id="{00000000-1234-1234-1234-123412341234}" type="slidenum">
              <a:rPr lang="en" smtClean="0"/>
              <a:pPr/>
              <a:t>39</a:t>
            </a:fld>
            <a:endParaRPr lang="en"/>
          </a:p>
        </p:txBody>
      </p:sp>
      <p:grpSp>
        <p:nvGrpSpPr>
          <p:cNvPr id="6" name="Group 5">
            <a:extLst>
              <a:ext uri="{FF2B5EF4-FFF2-40B4-BE49-F238E27FC236}">
                <a16:creationId xmlns:a16="http://schemas.microsoft.com/office/drawing/2014/main" id="{FCB2CED6-DCF0-4677-91DD-703A801D40CB}"/>
              </a:ext>
            </a:extLst>
          </p:cNvPr>
          <p:cNvGrpSpPr/>
          <p:nvPr/>
        </p:nvGrpSpPr>
        <p:grpSpPr>
          <a:xfrm>
            <a:off x="664782" y="4874586"/>
            <a:ext cx="11049571" cy="1803163"/>
            <a:chOff x="683733" y="2670398"/>
            <a:chExt cx="11049571" cy="1803163"/>
          </a:xfrm>
        </p:grpSpPr>
        <p:sp>
          <p:nvSpPr>
            <p:cNvPr id="7" name="Rectangle 6">
              <a:extLst>
                <a:ext uri="{FF2B5EF4-FFF2-40B4-BE49-F238E27FC236}">
                  <a16:creationId xmlns:a16="http://schemas.microsoft.com/office/drawing/2014/main" id="{2F6A4D8F-64DE-4046-A57C-358EA68BB270}"/>
                </a:ext>
              </a:extLst>
            </p:cNvPr>
            <p:cNvSpPr/>
            <p:nvPr/>
          </p:nvSpPr>
          <p:spPr>
            <a:xfrm>
              <a:off x="683733" y="2670398"/>
              <a:ext cx="11049571" cy="1803163"/>
            </a:xfrm>
            <a:prstGeom prst="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30E8CB-E435-4BDE-A410-E6B1DE2D58C7}"/>
                </a:ext>
              </a:extLst>
            </p:cNvPr>
            <p:cNvSpPr txBox="1"/>
            <p:nvPr/>
          </p:nvSpPr>
          <p:spPr>
            <a:xfrm>
              <a:off x="970879" y="3246565"/>
              <a:ext cx="831766" cy="461665"/>
            </a:xfrm>
            <a:prstGeom prst="rect">
              <a:avLst/>
            </a:prstGeom>
            <a:noFill/>
          </p:spPr>
          <p:txBody>
            <a:bodyPr wrap="none" rtlCol="0">
              <a:spAutoFit/>
            </a:bodyPr>
            <a:lstStyle/>
            <a:p>
              <a:r>
                <a:rPr lang="en-US" sz="2400" dirty="0"/>
                <a:t>PSTN</a:t>
              </a:r>
            </a:p>
          </p:txBody>
        </p:sp>
        <p:sp>
          <p:nvSpPr>
            <p:cNvPr id="9" name="TextBox 8">
              <a:extLst>
                <a:ext uri="{FF2B5EF4-FFF2-40B4-BE49-F238E27FC236}">
                  <a16:creationId xmlns:a16="http://schemas.microsoft.com/office/drawing/2014/main" id="{FAA31C5C-B9E2-40E7-94CA-ABE86AF976BD}"/>
                </a:ext>
              </a:extLst>
            </p:cNvPr>
            <p:cNvSpPr txBox="1"/>
            <p:nvPr/>
          </p:nvSpPr>
          <p:spPr>
            <a:xfrm>
              <a:off x="3875549" y="3192922"/>
              <a:ext cx="1350947" cy="461665"/>
            </a:xfrm>
            <a:prstGeom prst="rect">
              <a:avLst/>
            </a:prstGeom>
            <a:noFill/>
          </p:spPr>
          <p:txBody>
            <a:bodyPr wrap="none" rtlCol="0">
              <a:spAutoFit/>
            </a:bodyPr>
            <a:lstStyle/>
            <a:p>
              <a:r>
                <a:rPr lang="en-US" sz="2400" dirty="0"/>
                <a:t>Windows</a:t>
              </a:r>
            </a:p>
          </p:txBody>
        </p:sp>
        <p:sp>
          <p:nvSpPr>
            <p:cNvPr id="10" name="TextBox 9">
              <a:extLst>
                <a:ext uri="{FF2B5EF4-FFF2-40B4-BE49-F238E27FC236}">
                  <a16:creationId xmlns:a16="http://schemas.microsoft.com/office/drawing/2014/main" id="{B9FFABFB-C4A8-4852-B5C2-E73244553D72}"/>
                </a:ext>
              </a:extLst>
            </p:cNvPr>
            <p:cNvSpPr txBox="1"/>
            <p:nvPr/>
          </p:nvSpPr>
          <p:spPr>
            <a:xfrm>
              <a:off x="2818052" y="3239455"/>
              <a:ext cx="989310" cy="461665"/>
            </a:xfrm>
            <a:prstGeom prst="rect">
              <a:avLst/>
            </a:prstGeom>
            <a:noFill/>
          </p:spPr>
          <p:txBody>
            <a:bodyPr wrap="none" rtlCol="0">
              <a:spAutoFit/>
            </a:bodyPr>
            <a:lstStyle/>
            <a:p>
              <a:r>
                <a:rPr lang="en-US" sz="2400" dirty="0"/>
                <a:t>TCP/IP</a:t>
              </a:r>
            </a:p>
          </p:txBody>
        </p:sp>
        <p:sp>
          <p:nvSpPr>
            <p:cNvPr id="11" name="TextBox 10">
              <a:extLst>
                <a:ext uri="{FF2B5EF4-FFF2-40B4-BE49-F238E27FC236}">
                  <a16:creationId xmlns:a16="http://schemas.microsoft.com/office/drawing/2014/main" id="{02947307-083F-4B0A-ABC8-14F9410E8566}"/>
                </a:ext>
              </a:extLst>
            </p:cNvPr>
            <p:cNvSpPr txBox="1"/>
            <p:nvPr/>
          </p:nvSpPr>
          <p:spPr>
            <a:xfrm>
              <a:off x="5366622" y="3192921"/>
              <a:ext cx="841897" cy="461665"/>
            </a:xfrm>
            <a:prstGeom prst="rect">
              <a:avLst/>
            </a:prstGeom>
            <a:noFill/>
          </p:spPr>
          <p:txBody>
            <a:bodyPr wrap="none" rtlCol="0">
              <a:spAutoFit/>
            </a:bodyPr>
            <a:lstStyle/>
            <a:p>
              <a:r>
                <a:rPr lang="en-US" sz="2400" dirty="0"/>
                <a:t>Linux</a:t>
              </a:r>
            </a:p>
          </p:txBody>
        </p:sp>
        <p:sp>
          <p:nvSpPr>
            <p:cNvPr id="12" name="TextBox 11">
              <a:extLst>
                <a:ext uri="{FF2B5EF4-FFF2-40B4-BE49-F238E27FC236}">
                  <a16:creationId xmlns:a16="http://schemas.microsoft.com/office/drawing/2014/main" id="{90AC4C9C-60F8-47A7-9AA2-70DF54500C2B}"/>
                </a:ext>
              </a:extLst>
            </p:cNvPr>
            <p:cNvSpPr txBox="1"/>
            <p:nvPr/>
          </p:nvSpPr>
          <p:spPr>
            <a:xfrm>
              <a:off x="7492945" y="3011087"/>
              <a:ext cx="1197892" cy="830997"/>
            </a:xfrm>
            <a:prstGeom prst="rect">
              <a:avLst/>
            </a:prstGeom>
            <a:noFill/>
          </p:spPr>
          <p:txBody>
            <a:bodyPr wrap="none" rtlCol="0">
              <a:spAutoFit/>
            </a:bodyPr>
            <a:lstStyle/>
            <a:p>
              <a:r>
                <a:rPr lang="en-US" sz="2400" dirty="0"/>
                <a:t>Mobile </a:t>
              </a:r>
            </a:p>
            <a:p>
              <a:r>
                <a:rPr lang="en-US" sz="2400" dirty="0"/>
                <a:t>Internet</a:t>
              </a:r>
            </a:p>
          </p:txBody>
        </p:sp>
        <p:sp>
          <p:nvSpPr>
            <p:cNvPr id="13" name="TextBox 12">
              <a:extLst>
                <a:ext uri="{FF2B5EF4-FFF2-40B4-BE49-F238E27FC236}">
                  <a16:creationId xmlns:a16="http://schemas.microsoft.com/office/drawing/2014/main" id="{B49C372D-1506-40C0-AD34-386A9283F49E}"/>
                </a:ext>
              </a:extLst>
            </p:cNvPr>
            <p:cNvSpPr txBox="1"/>
            <p:nvPr/>
          </p:nvSpPr>
          <p:spPr>
            <a:xfrm>
              <a:off x="8897272" y="3011087"/>
              <a:ext cx="1558440" cy="830997"/>
            </a:xfrm>
            <a:prstGeom prst="rect">
              <a:avLst/>
            </a:prstGeom>
            <a:noFill/>
          </p:spPr>
          <p:txBody>
            <a:bodyPr wrap="none" rtlCol="0">
              <a:spAutoFit/>
            </a:bodyPr>
            <a:lstStyle/>
            <a:p>
              <a:r>
                <a:rPr lang="en-US" sz="2400" dirty="0"/>
                <a:t>Cloud </a:t>
              </a:r>
            </a:p>
            <a:p>
              <a:r>
                <a:rPr lang="en-US" sz="2400" dirty="0"/>
                <a:t>Computing</a:t>
              </a:r>
            </a:p>
          </p:txBody>
        </p:sp>
        <p:sp>
          <p:nvSpPr>
            <p:cNvPr id="14" name="TextBox 13">
              <a:extLst>
                <a:ext uri="{FF2B5EF4-FFF2-40B4-BE49-F238E27FC236}">
                  <a16:creationId xmlns:a16="http://schemas.microsoft.com/office/drawing/2014/main" id="{F7685998-B624-4DD1-B2E5-21E61CD9CA9C}"/>
                </a:ext>
              </a:extLst>
            </p:cNvPr>
            <p:cNvSpPr txBox="1"/>
            <p:nvPr/>
          </p:nvSpPr>
          <p:spPr>
            <a:xfrm>
              <a:off x="6280668" y="3062210"/>
              <a:ext cx="1212961" cy="830997"/>
            </a:xfrm>
            <a:prstGeom prst="rect">
              <a:avLst/>
            </a:prstGeom>
            <a:noFill/>
          </p:spPr>
          <p:txBody>
            <a:bodyPr wrap="none" rtlCol="0">
              <a:spAutoFit/>
            </a:bodyPr>
            <a:lstStyle/>
            <a:p>
              <a:r>
                <a:rPr lang="en-US" sz="2400" dirty="0"/>
                <a:t>Web</a:t>
              </a:r>
            </a:p>
            <a:p>
              <a:r>
                <a:rPr lang="en-US" sz="2400" dirty="0"/>
                <a:t>Browser</a:t>
              </a:r>
            </a:p>
          </p:txBody>
        </p:sp>
        <p:sp>
          <p:nvSpPr>
            <p:cNvPr id="15" name="TextBox 14">
              <a:extLst>
                <a:ext uri="{FF2B5EF4-FFF2-40B4-BE49-F238E27FC236}">
                  <a16:creationId xmlns:a16="http://schemas.microsoft.com/office/drawing/2014/main" id="{EC7E1853-C8E0-4544-B819-0B9B2A338624}"/>
                </a:ext>
              </a:extLst>
            </p:cNvPr>
            <p:cNvSpPr txBox="1"/>
            <p:nvPr/>
          </p:nvSpPr>
          <p:spPr>
            <a:xfrm>
              <a:off x="10568979" y="2977032"/>
              <a:ext cx="1051057" cy="830997"/>
            </a:xfrm>
            <a:prstGeom prst="rect">
              <a:avLst/>
            </a:prstGeom>
            <a:noFill/>
          </p:spPr>
          <p:txBody>
            <a:bodyPr wrap="none" rtlCol="0">
              <a:spAutoFit/>
            </a:bodyPr>
            <a:lstStyle/>
            <a:p>
              <a:r>
                <a:rPr lang="en-US" sz="2400" dirty="0">
                  <a:solidFill>
                    <a:srgbClr val="7030A0"/>
                  </a:solidFill>
                </a:rPr>
                <a:t>ML </a:t>
              </a:r>
            </a:p>
            <a:p>
              <a:r>
                <a:rPr lang="en-US" sz="2400" dirty="0">
                  <a:solidFill>
                    <a:srgbClr val="7030A0"/>
                  </a:solidFill>
                </a:rPr>
                <a:t>system</a:t>
              </a:r>
            </a:p>
          </p:txBody>
        </p:sp>
        <p:sp>
          <p:nvSpPr>
            <p:cNvPr id="17" name="TextBox 16">
              <a:extLst>
                <a:ext uri="{FF2B5EF4-FFF2-40B4-BE49-F238E27FC236}">
                  <a16:creationId xmlns:a16="http://schemas.microsoft.com/office/drawing/2014/main" id="{0DE2FC27-7912-46C3-8810-D395585EB4D6}"/>
                </a:ext>
              </a:extLst>
            </p:cNvPr>
            <p:cNvSpPr txBox="1"/>
            <p:nvPr/>
          </p:nvSpPr>
          <p:spPr>
            <a:xfrm>
              <a:off x="1795921" y="3224911"/>
              <a:ext cx="1130438" cy="461665"/>
            </a:xfrm>
            <a:prstGeom prst="rect">
              <a:avLst/>
            </a:prstGeom>
            <a:noFill/>
          </p:spPr>
          <p:txBody>
            <a:bodyPr wrap="none" rtlCol="0">
              <a:spAutoFit/>
            </a:bodyPr>
            <a:lstStyle/>
            <a:p>
              <a:r>
                <a:rPr lang="en-US" sz="2400" dirty="0"/>
                <a:t>Cellular</a:t>
              </a:r>
            </a:p>
          </p:txBody>
        </p:sp>
      </p:grpSp>
      <p:sp>
        <p:nvSpPr>
          <p:cNvPr id="18" name="Arrow: Right 17">
            <a:extLst>
              <a:ext uri="{FF2B5EF4-FFF2-40B4-BE49-F238E27FC236}">
                <a16:creationId xmlns:a16="http://schemas.microsoft.com/office/drawing/2014/main" id="{5CFB154B-05A5-4D31-917D-727C8BFE3167}"/>
              </a:ext>
            </a:extLst>
          </p:cNvPr>
          <p:cNvSpPr/>
          <p:nvPr/>
        </p:nvSpPr>
        <p:spPr>
          <a:xfrm>
            <a:off x="477647" y="6062490"/>
            <a:ext cx="11578457" cy="237045"/>
          </a:xfrm>
          <a:prstGeom prst="rightArrow">
            <a:avLst/>
          </a:prstGeom>
          <a:solidFill>
            <a:srgbClr val="7030A0"/>
          </a:solidFill>
          <a:ln>
            <a:solidFill>
              <a:schemeClr val="accent1">
                <a:shade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1BE61C11-DF67-4105-9A23-819857E86F4E}"/>
              </a:ext>
            </a:extLst>
          </p:cNvPr>
          <p:cNvSpPr>
            <a:spLocks noGrp="1"/>
          </p:cNvSpPr>
          <p:nvPr>
            <p:ph type="body" idx="1"/>
          </p:nvPr>
        </p:nvSpPr>
        <p:spPr>
          <a:xfrm>
            <a:off x="385393" y="1691408"/>
            <a:ext cx="5358202" cy="2896071"/>
          </a:xfrm>
        </p:spPr>
        <p:txBody>
          <a:bodyPr>
            <a:normAutofit fontScale="92500"/>
          </a:bodyPr>
          <a:lstStyle/>
          <a:p>
            <a:r>
              <a:rPr lang="en-US" dirty="0" err="1"/>
              <a:t>BytePS</a:t>
            </a:r>
            <a:r>
              <a:rPr lang="en-US" dirty="0"/>
              <a:t> </a:t>
            </a:r>
          </a:p>
          <a:p>
            <a:pPr lvl="1"/>
            <a:r>
              <a:rPr lang="en-US" dirty="0"/>
              <a:t>RDMA for tensor communication acceleration </a:t>
            </a:r>
          </a:p>
          <a:p>
            <a:pPr lvl="1"/>
            <a:r>
              <a:rPr lang="en-US" dirty="0" err="1"/>
              <a:t>ByteScheduler</a:t>
            </a:r>
            <a:r>
              <a:rPr lang="en-US" dirty="0"/>
              <a:t>: optimal communication and computation overlapped tensor scheduler</a:t>
            </a:r>
          </a:p>
          <a:p>
            <a:pPr lvl="1"/>
            <a:r>
              <a:rPr lang="en-US" altLang="zh-CN" dirty="0" err="1"/>
              <a:t>BytePS</a:t>
            </a:r>
            <a:r>
              <a:rPr lang="en-US" altLang="zh-CN" dirty="0"/>
              <a:t>:</a:t>
            </a:r>
            <a:r>
              <a:rPr lang="zh-CN" altLang="en-US" dirty="0"/>
              <a:t> </a:t>
            </a:r>
            <a:r>
              <a:rPr lang="en-US" altLang="zh-CN" dirty="0"/>
              <a:t>unifying</a:t>
            </a:r>
            <a:r>
              <a:rPr lang="zh-CN" altLang="en-US" dirty="0"/>
              <a:t> </a:t>
            </a:r>
            <a:r>
              <a:rPr lang="en-US" altLang="zh-CN" dirty="0"/>
              <a:t>all-reduce</a:t>
            </a:r>
            <a:r>
              <a:rPr lang="zh-CN" altLang="en-US" dirty="0"/>
              <a:t> </a:t>
            </a:r>
            <a:r>
              <a:rPr lang="en-US" altLang="zh-CN" dirty="0"/>
              <a:t>and</a:t>
            </a:r>
            <a:r>
              <a:rPr lang="zh-CN" altLang="en-US" dirty="0"/>
              <a:t> </a:t>
            </a:r>
            <a:r>
              <a:rPr lang="en-US" altLang="zh-CN" dirty="0"/>
              <a:t>PS</a:t>
            </a:r>
          </a:p>
        </p:txBody>
      </p:sp>
      <p:sp>
        <p:nvSpPr>
          <p:cNvPr id="21" name="Text Placeholder 18">
            <a:extLst>
              <a:ext uri="{FF2B5EF4-FFF2-40B4-BE49-F238E27FC236}">
                <a16:creationId xmlns:a16="http://schemas.microsoft.com/office/drawing/2014/main" id="{B946DA5C-779C-5B43-9136-DFB411BB105A}"/>
              </a:ext>
            </a:extLst>
          </p:cNvPr>
          <p:cNvSpPr txBox="1">
            <a:spLocks/>
          </p:cNvSpPr>
          <p:nvPr/>
        </p:nvSpPr>
        <p:spPr>
          <a:xfrm>
            <a:off x="6301982" y="1923615"/>
            <a:ext cx="5152678" cy="2672637"/>
          </a:xfrm>
          <a:prstGeom prst="rect">
            <a:avLst/>
          </a:prstGeom>
          <a:noFill/>
          <a:ln>
            <a:noFill/>
          </a:ln>
        </p:spPr>
        <p:txBody>
          <a:bodyPr spcFirstLastPara="1" vert="horz" wrap="square" lIns="34275" tIns="34275" rIns="34275" bIns="34275" rtlCol="0" anchor="t" anchorCtr="0">
            <a:normAutofit/>
          </a:bodyPr>
          <a:lstStyle>
            <a:lvl1pPr marL="609585" lvl="0" indent="-482588" algn="l" defTabSz="914400" rtl="0" eaLnBrk="1" latinLnBrk="0" hangingPunct="1">
              <a:lnSpc>
                <a:spcPct val="90000"/>
              </a:lnSpc>
              <a:spcBef>
                <a:spcPts val="1067"/>
              </a:spcBef>
              <a:spcAft>
                <a:spcPts val="0"/>
              </a:spcAft>
              <a:buClr>
                <a:srgbClr val="000000"/>
              </a:buClr>
              <a:buSzPts val="2100"/>
              <a:buFont typeface="Arial" panose="020B0604020202020204" pitchFamily="34" charset="0"/>
              <a:buChar char="•"/>
              <a:defRPr sz="2800" kern="1200">
                <a:solidFill>
                  <a:schemeClr val="tx1"/>
                </a:solidFill>
                <a:latin typeface="+mn-lt"/>
                <a:ea typeface="+mn-ea"/>
                <a:cs typeface="+mn-cs"/>
              </a:defRPr>
            </a:lvl1pPr>
            <a:lvl2pPr marL="1219170" lvl="1" indent="-482588" algn="l" defTabSz="914400" rtl="0" eaLnBrk="1" latinLnBrk="0" hangingPunct="1">
              <a:lnSpc>
                <a:spcPct val="90000"/>
              </a:lnSpc>
              <a:spcBef>
                <a:spcPts val="1067"/>
              </a:spcBef>
              <a:spcAft>
                <a:spcPts val="0"/>
              </a:spcAft>
              <a:buClr>
                <a:srgbClr val="000000"/>
              </a:buClr>
              <a:buSzPts val="2100"/>
              <a:buFont typeface="Arial" panose="020B0604020202020204" pitchFamily="34" charset="0"/>
              <a:buChar char="•"/>
              <a:defRPr sz="2400" kern="1200">
                <a:solidFill>
                  <a:schemeClr val="tx1"/>
                </a:solidFill>
                <a:latin typeface="+mn-lt"/>
                <a:ea typeface="+mn-ea"/>
                <a:cs typeface="+mn-cs"/>
              </a:defRPr>
            </a:lvl2pPr>
            <a:lvl3pPr marL="1828754" lvl="2" indent="-482588" algn="l" defTabSz="914400" rtl="0" eaLnBrk="1" latinLnBrk="0" hangingPunct="1">
              <a:lnSpc>
                <a:spcPct val="90000"/>
              </a:lnSpc>
              <a:spcBef>
                <a:spcPts val="1067"/>
              </a:spcBef>
              <a:spcAft>
                <a:spcPts val="0"/>
              </a:spcAft>
              <a:buClr>
                <a:srgbClr val="000000"/>
              </a:buClr>
              <a:buSzPts val="2100"/>
              <a:buFont typeface="Arial" panose="020B0604020202020204" pitchFamily="34" charset="0"/>
              <a:buChar char="•"/>
              <a:defRPr sz="2000" kern="1200">
                <a:solidFill>
                  <a:schemeClr val="tx1"/>
                </a:solidFill>
                <a:latin typeface="+mn-lt"/>
                <a:ea typeface="+mn-ea"/>
                <a:cs typeface="+mn-cs"/>
              </a:defRPr>
            </a:lvl3pPr>
            <a:lvl4pPr marL="2438339" lvl="3" indent="-482588" algn="l" defTabSz="914400" rtl="0" eaLnBrk="1" latinLnBrk="0" hangingPunct="1">
              <a:lnSpc>
                <a:spcPct val="90000"/>
              </a:lnSpc>
              <a:spcBef>
                <a:spcPts val="1067"/>
              </a:spcBef>
              <a:spcAft>
                <a:spcPts val="0"/>
              </a:spcAft>
              <a:buClr>
                <a:srgbClr val="000000"/>
              </a:buClr>
              <a:buSzPts val="2100"/>
              <a:buFont typeface="Arial" panose="020B0604020202020204" pitchFamily="34" charset="0"/>
              <a:buChar char="•"/>
              <a:defRPr sz="1800" kern="1200">
                <a:solidFill>
                  <a:schemeClr val="tx1"/>
                </a:solidFill>
                <a:latin typeface="+mn-lt"/>
                <a:ea typeface="+mn-ea"/>
                <a:cs typeface="+mn-cs"/>
              </a:defRPr>
            </a:lvl4pPr>
            <a:lvl5pPr marL="3047924" lvl="4" indent="-482588" algn="l" defTabSz="914400" rtl="0" eaLnBrk="1" latinLnBrk="0" hangingPunct="1">
              <a:lnSpc>
                <a:spcPct val="90000"/>
              </a:lnSpc>
              <a:spcBef>
                <a:spcPts val="1067"/>
              </a:spcBef>
              <a:spcAft>
                <a:spcPts val="0"/>
              </a:spcAft>
              <a:buClr>
                <a:srgbClr val="000000"/>
              </a:buClr>
              <a:buSzPts val="2100"/>
              <a:buFont typeface="Arial" panose="020B0604020202020204" pitchFamily="34" charset="0"/>
              <a:buChar char="•"/>
              <a:defRPr sz="1800" kern="1200">
                <a:solidFill>
                  <a:schemeClr val="tx1"/>
                </a:solidFill>
                <a:latin typeface="+mn-lt"/>
                <a:ea typeface="+mn-ea"/>
                <a:cs typeface="+mn-cs"/>
              </a:defRPr>
            </a:lvl5pPr>
            <a:lvl6pPr marL="3657509" lvl="5" indent="-457189" algn="l" defTabSz="914400" rtl="0" eaLnBrk="1" latinLnBrk="0" hangingPunct="1">
              <a:lnSpc>
                <a:spcPct val="90000"/>
              </a:lnSpc>
              <a:spcBef>
                <a:spcPts val="933"/>
              </a:spcBef>
              <a:spcAft>
                <a:spcPts val="0"/>
              </a:spcAft>
              <a:buClr>
                <a:srgbClr val="000000"/>
              </a:buClr>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90000"/>
              </a:lnSpc>
              <a:spcBef>
                <a:spcPts val="933"/>
              </a:spcBef>
              <a:spcAft>
                <a:spcPts val="0"/>
              </a:spcAft>
              <a:buClr>
                <a:srgbClr val="000000"/>
              </a:buClr>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90000"/>
              </a:lnSpc>
              <a:spcBef>
                <a:spcPts val="933"/>
              </a:spcBef>
              <a:spcAft>
                <a:spcPts val="0"/>
              </a:spcAft>
              <a:buClr>
                <a:srgbClr val="000000"/>
              </a:buClr>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90000"/>
              </a:lnSpc>
              <a:spcBef>
                <a:spcPts val="933"/>
              </a:spcBef>
              <a:spcAft>
                <a:spcPts val="0"/>
              </a:spcAft>
              <a:buClr>
                <a:srgbClr val="000000"/>
              </a:buClr>
              <a:buSzPts val="1800"/>
              <a:buFont typeface="Arial" panose="020B0604020202020204" pitchFamily="34" charset="0"/>
              <a:buChar char="•"/>
              <a:defRPr sz="1800" kern="1200">
                <a:solidFill>
                  <a:schemeClr val="tx1"/>
                </a:solidFill>
                <a:latin typeface="+mn-lt"/>
                <a:ea typeface="+mn-ea"/>
                <a:cs typeface="+mn-cs"/>
              </a:defRPr>
            </a:lvl9pPr>
          </a:lstStyle>
          <a:p>
            <a:r>
              <a:rPr lang="en-US" dirty="0"/>
              <a:t>ML systems opportunities</a:t>
            </a:r>
          </a:p>
          <a:p>
            <a:pPr lvl="1"/>
            <a:r>
              <a:rPr lang="en-US" altLang="zh-CN" dirty="0"/>
              <a:t>Distributed</a:t>
            </a:r>
            <a:r>
              <a:rPr lang="zh-CN" altLang="en-US" dirty="0"/>
              <a:t> </a:t>
            </a:r>
            <a:r>
              <a:rPr lang="en-US" altLang="zh-CN" dirty="0"/>
              <a:t>training:</a:t>
            </a:r>
            <a:r>
              <a:rPr lang="zh-CN" altLang="en-US" dirty="0"/>
              <a:t> </a:t>
            </a:r>
            <a:r>
              <a:rPr lang="en-US" altLang="zh-CN" dirty="0"/>
              <a:t>scale</a:t>
            </a:r>
            <a:r>
              <a:rPr lang="zh-CN" altLang="en-US" dirty="0"/>
              <a:t> </a:t>
            </a:r>
            <a:r>
              <a:rPr lang="en-US" altLang="zh-CN" dirty="0"/>
              <a:t>and</a:t>
            </a:r>
            <a:r>
              <a:rPr lang="zh-CN" altLang="en-US" dirty="0"/>
              <a:t> </a:t>
            </a:r>
            <a:r>
              <a:rPr lang="en-US" altLang="zh-CN" dirty="0"/>
              <a:t>cost</a:t>
            </a:r>
          </a:p>
          <a:p>
            <a:pPr lvl="1"/>
            <a:r>
              <a:rPr lang="en-US" altLang="zh-CN" dirty="0"/>
              <a:t>New</a:t>
            </a:r>
            <a:r>
              <a:rPr lang="zh-CN" altLang="en-US" dirty="0"/>
              <a:t> </a:t>
            </a:r>
            <a:r>
              <a:rPr lang="en-US" altLang="zh-CN" dirty="0"/>
              <a:t>hardware</a:t>
            </a:r>
            <a:r>
              <a:rPr lang="zh-CN" altLang="en-US" dirty="0"/>
              <a:t> </a:t>
            </a:r>
            <a:r>
              <a:rPr lang="en-US" altLang="zh-CN" dirty="0"/>
              <a:t>and</a:t>
            </a:r>
            <a:r>
              <a:rPr lang="zh-CN" altLang="en-US" dirty="0"/>
              <a:t> </a:t>
            </a:r>
            <a:r>
              <a:rPr lang="en-US" altLang="zh-CN" dirty="0"/>
              <a:t>network</a:t>
            </a:r>
            <a:r>
              <a:rPr lang="zh-CN" altLang="en-US" dirty="0"/>
              <a:t> </a:t>
            </a:r>
            <a:r>
              <a:rPr lang="en-US" altLang="zh-CN" dirty="0"/>
              <a:t>for</a:t>
            </a:r>
            <a:r>
              <a:rPr lang="zh-CN" altLang="en-US" dirty="0"/>
              <a:t> </a:t>
            </a:r>
            <a:r>
              <a:rPr lang="en-US" altLang="zh-CN" dirty="0"/>
              <a:t>higher</a:t>
            </a:r>
            <a:r>
              <a:rPr lang="zh-CN" altLang="en-US" dirty="0"/>
              <a:t> </a:t>
            </a:r>
            <a:r>
              <a:rPr lang="en-US" altLang="zh-CN" dirty="0"/>
              <a:t>efficiency</a:t>
            </a:r>
            <a:r>
              <a:rPr lang="zh-CN" altLang="en-US" dirty="0"/>
              <a:t> </a:t>
            </a:r>
            <a:r>
              <a:rPr lang="en-US" altLang="zh-CN" dirty="0"/>
              <a:t>and</a:t>
            </a:r>
            <a:r>
              <a:rPr lang="zh-CN" altLang="en-US" dirty="0"/>
              <a:t> </a:t>
            </a:r>
            <a:r>
              <a:rPr lang="en-US" altLang="zh-CN" dirty="0"/>
              <a:t>lower</a:t>
            </a:r>
            <a:r>
              <a:rPr lang="zh-CN" altLang="en-US" dirty="0"/>
              <a:t> </a:t>
            </a:r>
            <a:r>
              <a:rPr lang="en-US" altLang="zh-CN" dirty="0"/>
              <a:t>TCO</a:t>
            </a:r>
          </a:p>
        </p:txBody>
      </p:sp>
    </p:spTree>
    <p:extLst>
      <p:ext uri="{BB962C8B-B14F-4D97-AF65-F5344CB8AC3E}">
        <p14:creationId xmlns:p14="http://schemas.microsoft.com/office/powerpoint/2010/main" val="45098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796A03-D916-4547-BC63-28D803CD8223}"/>
              </a:ext>
            </a:extLst>
          </p:cNvPr>
          <p:cNvGrpSpPr/>
          <p:nvPr/>
        </p:nvGrpSpPr>
        <p:grpSpPr>
          <a:xfrm>
            <a:off x="6271588" y="1146201"/>
            <a:ext cx="5574515" cy="4378987"/>
            <a:chOff x="236305" y="1271531"/>
            <a:chExt cx="5574515" cy="4378987"/>
          </a:xfrm>
        </p:grpSpPr>
        <p:pic>
          <p:nvPicPr>
            <p:cNvPr id="7" name="Picture 6">
              <a:extLst>
                <a:ext uri="{FF2B5EF4-FFF2-40B4-BE49-F238E27FC236}">
                  <a16:creationId xmlns:a16="http://schemas.microsoft.com/office/drawing/2014/main" id="{C04BB2AF-0DA6-4493-B835-2A2CF88E6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05" y="1271531"/>
              <a:ext cx="5574515" cy="3892465"/>
            </a:xfrm>
            <a:prstGeom prst="rect">
              <a:avLst/>
            </a:prstGeom>
          </p:spPr>
        </p:pic>
        <p:grpSp>
          <p:nvGrpSpPr>
            <p:cNvPr id="16" name="Group 15">
              <a:extLst>
                <a:ext uri="{FF2B5EF4-FFF2-40B4-BE49-F238E27FC236}">
                  <a16:creationId xmlns:a16="http://schemas.microsoft.com/office/drawing/2014/main" id="{2AC40DB1-0042-4001-8AB4-A4885A4C2C61}"/>
                </a:ext>
              </a:extLst>
            </p:cNvPr>
            <p:cNvGrpSpPr/>
            <p:nvPr/>
          </p:nvGrpSpPr>
          <p:grpSpPr>
            <a:xfrm>
              <a:off x="575353" y="5281186"/>
              <a:ext cx="5065159" cy="369332"/>
              <a:chOff x="575353" y="5281186"/>
              <a:chExt cx="5065159" cy="369332"/>
            </a:xfrm>
          </p:grpSpPr>
          <p:cxnSp>
            <p:nvCxnSpPr>
              <p:cNvPr id="3" name="Straight Arrow Connector 2">
                <a:extLst>
                  <a:ext uri="{FF2B5EF4-FFF2-40B4-BE49-F238E27FC236}">
                    <a16:creationId xmlns:a16="http://schemas.microsoft.com/office/drawing/2014/main" id="{D6A22306-22FB-4DF1-93B0-64164B5E7AA7}"/>
                  </a:ext>
                </a:extLst>
              </p:cNvPr>
              <p:cNvCxnSpPr>
                <a:cxnSpLocks/>
              </p:cNvCxnSpPr>
              <p:nvPr/>
            </p:nvCxnSpPr>
            <p:spPr>
              <a:xfrm>
                <a:off x="4037744" y="5465852"/>
                <a:ext cx="1602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0BAFFC9-CF4F-4FD7-B234-1E50E567E803}"/>
                  </a:ext>
                </a:extLst>
              </p:cNvPr>
              <p:cNvCxnSpPr/>
              <p:nvPr/>
            </p:nvCxnSpPr>
            <p:spPr>
              <a:xfrm flipH="1">
                <a:off x="575353" y="5465852"/>
                <a:ext cx="14383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93F9891-E8A7-43E7-AA37-D14570420DD2}"/>
                  </a:ext>
                </a:extLst>
              </p:cNvPr>
              <p:cNvSpPr txBox="1"/>
              <p:nvPr/>
            </p:nvSpPr>
            <p:spPr>
              <a:xfrm>
                <a:off x="2609635" y="5281186"/>
                <a:ext cx="959237" cy="369332"/>
              </a:xfrm>
              <a:prstGeom prst="rect">
                <a:avLst/>
              </a:prstGeom>
              <a:noFill/>
            </p:spPr>
            <p:txBody>
              <a:bodyPr wrap="none" rtlCol="0">
                <a:spAutoFit/>
              </a:bodyPr>
              <a:lstStyle/>
              <a:p>
                <a:r>
                  <a:rPr lang="en-US" dirty="0"/>
                  <a:t>10 Years</a:t>
                </a:r>
              </a:p>
            </p:txBody>
          </p:sp>
        </p:grpSp>
      </p:grpSp>
      <p:grpSp>
        <p:nvGrpSpPr>
          <p:cNvPr id="5" name="Group 4">
            <a:extLst>
              <a:ext uri="{FF2B5EF4-FFF2-40B4-BE49-F238E27FC236}">
                <a16:creationId xmlns:a16="http://schemas.microsoft.com/office/drawing/2014/main" id="{06722968-39B3-B04B-B31A-7C2E8796E602}"/>
              </a:ext>
            </a:extLst>
          </p:cNvPr>
          <p:cNvGrpSpPr/>
          <p:nvPr/>
        </p:nvGrpSpPr>
        <p:grpSpPr>
          <a:xfrm>
            <a:off x="345897" y="1338803"/>
            <a:ext cx="5750103" cy="4180393"/>
            <a:chOff x="6095999" y="1470125"/>
            <a:chExt cx="5750103" cy="4180393"/>
          </a:xfrm>
        </p:grpSpPr>
        <p:graphicFrame>
          <p:nvGraphicFramePr>
            <p:cNvPr id="4" name="Chart 3">
              <a:extLst>
                <a:ext uri="{FF2B5EF4-FFF2-40B4-BE49-F238E27FC236}">
                  <a16:creationId xmlns:a16="http://schemas.microsoft.com/office/drawing/2014/main" id="{DB00961B-D4CC-431F-A8C3-30A6941AB92B}"/>
                </a:ext>
              </a:extLst>
            </p:cNvPr>
            <p:cNvGraphicFramePr>
              <a:graphicFrameLocks/>
            </p:cNvGraphicFramePr>
            <p:nvPr>
              <p:extLst>
                <p:ext uri="{D42A27DB-BD31-4B8C-83A1-F6EECF244321}">
                  <p14:modId xmlns:p14="http://schemas.microsoft.com/office/powerpoint/2010/main" val="3511693009"/>
                </p:ext>
              </p:extLst>
            </p:nvPr>
          </p:nvGraphicFramePr>
          <p:xfrm>
            <a:off x="6095999" y="1470125"/>
            <a:ext cx="5750103" cy="3533390"/>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Group 16">
              <a:extLst>
                <a:ext uri="{FF2B5EF4-FFF2-40B4-BE49-F238E27FC236}">
                  <a16:creationId xmlns:a16="http://schemas.microsoft.com/office/drawing/2014/main" id="{ECAEC6FB-F713-4066-9D77-61052A268DF3}"/>
                </a:ext>
              </a:extLst>
            </p:cNvPr>
            <p:cNvGrpSpPr/>
            <p:nvPr/>
          </p:nvGrpSpPr>
          <p:grpSpPr>
            <a:xfrm>
              <a:off x="6551488" y="5281186"/>
              <a:ext cx="5065159" cy="369332"/>
              <a:chOff x="6512104" y="5163996"/>
              <a:chExt cx="5065159" cy="369332"/>
            </a:xfrm>
          </p:grpSpPr>
          <p:cxnSp>
            <p:nvCxnSpPr>
              <p:cNvPr id="13" name="Straight Arrow Connector 12">
                <a:extLst>
                  <a:ext uri="{FF2B5EF4-FFF2-40B4-BE49-F238E27FC236}">
                    <a16:creationId xmlns:a16="http://schemas.microsoft.com/office/drawing/2014/main" id="{4A1FE5F5-5907-4C93-8959-2D775267C150}"/>
                  </a:ext>
                </a:extLst>
              </p:cNvPr>
              <p:cNvCxnSpPr>
                <a:cxnSpLocks/>
              </p:cNvCxnSpPr>
              <p:nvPr/>
            </p:nvCxnSpPr>
            <p:spPr>
              <a:xfrm>
                <a:off x="9974495" y="5348662"/>
                <a:ext cx="1602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0627F9-D965-47F2-B381-0327D0E3197A}"/>
                  </a:ext>
                </a:extLst>
              </p:cNvPr>
              <p:cNvCxnSpPr/>
              <p:nvPr/>
            </p:nvCxnSpPr>
            <p:spPr>
              <a:xfrm flipH="1">
                <a:off x="6512104" y="5348662"/>
                <a:ext cx="14383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27E7C97-686B-471C-A40F-8844BAE0753B}"/>
                  </a:ext>
                </a:extLst>
              </p:cNvPr>
              <p:cNvSpPr txBox="1"/>
              <p:nvPr/>
            </p:nvSpPr>
            <p:spPr>
              <a:xfrm>
                <a:off x="8546386" y="5163996"/>
                <a:ext cx="917559" cy="369332"/>
              </a:xfrm>
              <a:prstGeom prst="rect">
                <a:avLst/>
              </a:prstGeom>
              <a:noFill/>
            </p:spPr>
            <p:txBody>
              <a:bodyPr wrap="none" rtlCol="0">
                <a:spAutoFit/>
              </a:bodyPr>
              <a:lstStyle/>
              <a:p>
                <a:r>
                  <a:rPr lang="en-US" dirty="0">
                    <a:solidFill>
                      <a:srgbClr val="FF0000"/>
                    </a:solidFill>
                  </a:rPr>
                  <a:t>5 Years!</a:t>
                </a:r>
              </a:p>
            </p:txBody>
          </p:sp>
        </p:grpSp>
      </p:grpSp>
    </p:spTree>
    <p:extLst>
      <p:ext uri="{BB962C8B-B14F-4D97-AF65-F5344CB8AC3E}">
        <p14:creationId xmlns:p14="http://schemas.microsoft.com/office/powerpoint/2010/main" val="2408209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68DDE-9299-9446-8184-5AC80A5C7BFB}"/>
              </a:ext>
            </a:extLst>
          </p:cNvPr>
          <p:cNvSpPr>
            <a:spLocks noGrp="1"/>
          </p:cNvSpPr>
          <p:nvPr>
            <p:ph type="title"/>
          </p:nvPr>
        </p:nvSpPr>
        <p:spPr/>
        <p:txBody>
          <a:bodyPr/>
          <a:lstStyle/>
          <a:p>
            <a:r>
              <a:rPr lang="en-US" dirty="0"/>
              <a:t>Acknowledgement</a:t>
            </a:r>
            <a:r>
              <a:rPr lang="zh-CN" altLang="en-US" dirty="0"/>
              <a:t> </a:t>
            </a:r>
            <a:endParaRPr lang="en-US" dirty="0"/>
          </a:p>
        </p:txBody>
      </p:sp>
      <p:sp>
        <p:nvSpPr>
          <p:cNvPr id="3" name="Text Placeholder 2">
            <a:extLst>
              <a:ext uri="{FF2B5EF4-FFF2-40B4-BE49-F238E27FC236}">
                <a16:creationId xmlns:a16="http://schemas.microsoft.com/office/drawing/2014/main" id="{232AADC6-8E64-D643-A7AF-8416252A9047}"/>
              </a:ext>
            </a:extLst>
          </p:cNvPr>
          <p:cNvSpPr>
            <a:spLocks noGrp="1"/>
          </p:cNvSpPr>
          <p:nvPr>
            <p:ph type="body" idx="1"/>
          </p:nvPr>
        </p:nvSpPr>
        <p:spPr/>
        <p:txBody>
          <a:bodyPr/>
          <a:lstStyle/>
          <a:p>
            <a:r>
              <a:rPr lang="en-US" sz="2400" dirty="0" err="1"/>
              <a:t>Yimin</a:t>
            </a:r>
            <a:r>
              <a:rPr lang="en-US" sz="2400" dirty="0"/>
              <a:t> Jiang, </a:t>
            </a:r>
            <a:r>
              <a:rPr lang="en-US" sz="2400" dirty="0" err="1"/>
              <a:t>Yibo</a:t>
            </a:r>
            <a:r>
              <a:rPr lang="en-US" sz="2400" dirty="0"/>
              <a:t> Zhu, Chang Lan, </a:t>
            </a:r>
            <a:r>
              <a:rPr lang="en-US" sz="2400" dirty="0" err="1"/>
              <a:t>Bairen</a:t>
            </a:r>
            <a:r>
              <a:rPr lang="en-US" sz="2400" dirty="0"/>
              <a:t> Yi, Yong Cui, Chuanxiong Guo: </a:t>
            </a:r>
            <a:r>
              <a:rPr lang="en-US" sz="2400" dirty="0">
                <a:hlinkClick r:id="rId3"/>
              </a:rPr>
              <a:t>A Unified Architecture for Accelerating Distributed DNN Training in Heterogeneous GPU/CPU Clusters </a:t>
            </a:r>
            <a:r>
              <a:rPr lang="en-US" sz="2400" dirty="0"/>
              <a:t>. OSDI 2020.</a:t>
            </a:r>
          </a:p>
          <a:p>
            <a:r>
              <a:rPr lang="en-US" sz="2400" dirty="0" err="1"/>
              <a:t>Yanghua</a:t>
            </a:r>
            <a:r>
              <a:rPr lang="en-US" sz="2400" dirty="0"/>
              <a:t> Peng, </a:t>
            </a:r>
            <a:r>
              <a:rPr lang="en-US" sz="2400" dirty="0" err="1"/>
              <a:t>Yibo</a:t>
            </a:r>
            <a:r>
              <a:rPr lang="en-US" sz="2400" dirty="0"/>
              <a:t> Zhu, </a:t>
            </a:r>
            <a:r>
              <a:rPr lang="en-US" sz="2400" dirty="0" err="1"/>
              <a:t>Yangrui</a:t>
            </a:r>
            <a:r>
              <a:rPr lang="en-US" sz="2400" dirty="0"/>
              <a:t> Chen, </a:t>
            </a:r>
            <a:r>
              <a:rPr lang="en-US" sz="2400" dirty="0" err="1"/>
              <a:t>Yixin</a:t>
            </a:r>
            <a:r>
              <a:rPr lang="en-US" sz="2400" dirty="0"/>
              <a:t> Bao, </a:t>
            </a:r>
            <a:r>
              <a:rPr lang="en-US" sz="2400" dirty="0" err="1"/>
              <a:t>Bairen</a:t>
            </a:r>
            <a:r>
              <a:rPr lang="en-US" sz="2400" dirty="0"/>
              <a:t> Yi, Chang Lan, </a:t>
            </a:r>
            <a:r>
              <a:rPr lang="en-US" sz="2400" dirty="0" err="1"/>
              <a:t>Chuan</a:t>
            </a:r>
            <a:r>
              <a:rPr lang="en-US" sz="2400" dirty="0"/>
              <a:t> Wu, Chuanxiong Guo: </a:t>
            </a:r>
            <a:r>
              <a:rPr lang="en-US" sz="2400" dirty="0">
                <a:hlinkClick r:id="rId4"/>
              </a:rPr>
              <a:t>A Generic Communication Scheduler for Distributed DNN Training Acceleration</a:t>
            </a:r>
            <a:r>
              <a:rPr lang="en-US" sz="2400" dirty="0"/>
              <a:t>. SOSP 2019.</a:t>
            </a:r>
          </a:p>
          <a:p>
            <a:r>
              <a:rPr lang="en-US" altLang="zh-CN" dirty="0"/>
              <a:t>Thank</a:t>
            </a:r>
            <a:r>
              <a:rPr lang="zh-CN" altLang="en-US" dirty="0"/>
              <a:t> </a:t>
            </a:r>
            <a:r>
              <a:rPr lang="en-US" altLang="zh-CN" dirty="0"/>
              <a:t>the</a:t>
            </a:r>
            <a:r>
              <a:rPr lang="zh-CN" altLang="en-US" dirty="0"/>
              <a:t> </a:t>
            </a:r>
            <a:r>
              <a:rPr lang="en-US" altLang="zh-CN" dirty="0"/>
              <a:t>members</a:t>
            </a:r>
            <a:r>
              <a:rPr lang="zh-CN" altLang="en-US" dirty="0"/>
              <a:t> </a:t>
            </a:r>
            <a:r>
              <a:rPr lang="en-US" altLang="zh-CN" dirty="0"/>
              <a:t>of</a:t>
            </a:r>
            <a:r>
              <a:rPr lang="zh-CN" altLang="en-US" dirty="0"/>
              <a:t> </a:t>
            </a:r>
            <a:r>
              <a:rPr lang="en-US" altLang="zh-CN" dirty="0"/>
              <a:t>the</a:t>
            </a:r>
            <a:r>
              <a:rPr lang="zh-CN" altLang="en-US" dirty="0"/>
              <a:t> </a:t>
            </a:r>
            <a:r>
              <a:rPr lang="en-US" altLang="zh-CN" dirty="0" err="1"/>
              <a:t>ByteDance</a:t>
            </a:r>
            <a:r>
              <a:rPr lang="zh-CN" altLang="en-US" dirty="0"/>
              <a:t> </a:t>
            </a:r>
            <a:r>
              <a:rPr lang="en-US" altLang="zh-CN" dirty="0"/>
              <a:t>ML</a:t>
            </a:r>
            <a:r>
              <a:rPr lang="zh-CN" altLang="en-US" dirty="0"/>
              <a:t> </a:t>
            </a:r>
            <a:r>
              <a:rPr lang="en-US" altLang="zh-CN" dirty="0"/>
              <a:t>System</a:t>
            </a:r>
            <a:r>
              <a:rPr lang="zh-CN" altLang="en-US" dirty="0"/>
              <a:t> </a:t>
            </a:r>
            <a:r>
              <a:rPr lang="en-US" altLang="zh-CN" dirty="0"/>
              <a:t>team</a:t>
            </a:r>
            <a:r>
              <a:rPr lang="zh-CN" altLang="en-US" dirty="0"/>
              <a:t> </a:t>
            </a:r>
            <a:endParaRPr lang="en-US" dirty="0"/>
          </a:p>
        </p:txBody>
      </p:sp>
      <p:sp>
        <p:nvSpPr>
          <p:cNvPr id="4" name="Slide Number Placeholder 3">
            <a:extLst>
              <a:ext uri="{FF2B5EF4-FFF2-40B4-BE49-F238E27FC236}">
                <a16:creationId xmlns:a16="http://schemas.microsoft.com/office/drawing/2014/main" id="{BAF0C3C7-592A-5F49-B20A-3248E1390D35}"/>
              </a:ext>
            </a:extLst>
          </p:cNvPr>
          <p:cNvSpPr>
            <a:spLocks noGrp="1"/>
          </p:cNvSpPr>
          <p:nvPr>
            <p:ph type="sldNum" idx="12"/>
          </p:nvPr>
        </p:nvSpPr>
        <p:spPr/>
        <p:txBody>
          <a:bodyPr/>
          <a:lstStyle/>
          <a:p>
            <a:fld id="{00000000-1234-1234-1234-123412341234}" type="slidenum">
              <a:rPr lang="en" smtClean="0"/>
              <a:pPr/>
              <a:t>40</a:t>
            </a:fld>
            <a:endParaRPr lang="en"/>
          </a:p>
        </p:txBody>
      </p:sp>
    </p:spTree>
    <p:extLst>
      <p:ext uri="{BB962C8B-B14F-4D97-AF65-F5344CB8AC3E}">
        <p14:creationId xmlns:p14="http://schemas.microsoft.com/office/powerpoint/2010/main" val="390874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36DF03-AD5A-3747-B7C6-8FC2D33A7282}"/>
              </a:ext>
            </a:extLst>
          </p:cNvPr>
          <p:cNvSpPr>
            <a:spLocks noGrp="1"/>
          </p:cNvSpPr>
          <p:nvPr>
            <p:ph type="title"/>
          </p:nvPr>
        </p:nvSpPr>
        <p:spPr/>
        <p:txBody>
          <a:bodyPr/>
          <a:lstStyle/>
          <a:p>
            <a:r>
              <a:rPr kumimoji="1" lang="en-US" altLang="zh-CN" dirty="0"/>
              <a:t>Deep Neural Network (DNN)</a:t>
            </a:r>
            <a:endParaRPr kumimoji="1" lang="zh-CN" altLang="en-US" dirty="0"/>
          </a:p>
        </p:txBody>
      </p:sp>
      <p:pic>
        <p:nvPicPr>
          <p:cNvPr id="39" name="图片 38">
            <a:extLst>
              <a:ext uri="{FF2B5EF4-FFF2-40B4-BE49-F238E27FC236}">
                <a16:creationId xmlns:a16="http://schemas.microsoft.com/office/drawing/2014/main" id="{F82C242C-6682-814D-A18F-9F54C94C99C2}"/>
              </a:ext>
            </a:extLst>
          </p:cNvPr>
          <p:cNvPicPr>
            <a:picLocks noChangeAspect="1"/>
          </p:cNvPicPr>
          <p:nvPr/>
        </p:nvPicPr>
        <p:blipFill>
          <a:blip r:embed="rId4"/>
          <a:stretch>
            <a:fillRect/>
          </a:stretch>
        </p:blipFill>
        <p:spPr>
          <a:xfrm>
            <a:off x="5733456" y="1230816"/>
            <a:ext cx="2246906" cy="2024827"/>
          </a:xfrm>
          <a:prstGeom prst="rect">
            <a:avLst/>
          </a:prstGeom>
        </p:spPr>
      </p:pic>
      <p:sp>
        <p:nvSpPr>
          <p:cNvPr id="40" name="矩形 39">
            <a:extLst>
              <a:ext uri="{FF2B5EF4-FFF2-40B4-BE49-F238E27FC236}">
                <a16:creationId xmlns:a16="http://schemas.microsoft.com/office/drawing/2014/main" id="{5ADC42DA-7A77-EA4E-9DFD-D7F3119E4153}"/>
              </a:ext>
            </a:extLst>
          </p:cNvPr>
          <p:cNvSpPr/>
          <p:nvPr/>
        </p:nvSpPr>
        <p:spPr>
          <a:xfrm>
            <a:off x="2699492" y="3278077"/>
            <a:ext cx="2038102" cy="423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Calibri" panose="020F0502020204030204" pitchFamily="34" charset="0"/>
                <a:cs typeface="Calibri" panose="020F0502020204030204" pitchFamily="34" charset="0"/>
              </a:rPr>
              <a:t>ResNet-50 </a:t>
            </a:r>
          </a:p>
          <a:p>
            <a:pPr algn="ctr"/>
            <a:r>
              <a:rPr kumimoji="1" lang="en-US" altLang="zh-CN" dirty="0">
                <a:solidFill>
                  <a:schemeClr val="tx1"/>
                </a:solidFill>
                <a:latin typeface="Calibri" panose="020F0502020204030204" pitchFamily="34" charset="0"/>
                <a:cs typeface="Calibri" panose="020F0502020204030204" pitchFamily="34" charset="0"/>
              </a:rPr>
              <a:t>(26M params)</a:t>
            </a:r>
            <a:endParaRPr kumimoji="1" lang="zh-CN" altLang="en-US" dirty="0">
              <a:solidFill>
                <a:schemeClr val="tx1"/>
              </a:solidFill>
              <a:latin typeface="Calibri" panose="020F0502020204030204" pitchFamily="34" charset="0"/>
              <a:cs typeface="Calibri" panose="020F0502020204030204" pitchFamily="34" charset="0"/>
            </a:endParaRPr>
          </a:p>
        </p:txBody>
      </p:sp>
      <p:sp>
        <p:nvSpPr>
          <p:cNvPr id="41" name="矩形 40">
            <a:extLst>
              <a:ext uri="{FF2B5EF4-FFF2-40B4-BE49-F238E27FC236}">
                <a16:creationId xmlns:a16="http://schemas.microsoft.com/office/drawing/2014/main" id="{80D3AB55-558A-0D47-8781-C739E98E5A07}"/>
              </a:ext>
            </a:extLst>
          </p:cNvPr>
          <p:cNvSpPr/>
          <p:nvPr/>
        </p:nvSpPr>
        <p:spPr>
          <a:xfrm>
            <a:off x="5940963" y="3278077"/>
            <a:ext cx="1807886" cy="423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Calibri" panose="020F0502020204030204" pitchFamily="34" charset="0"/>
                <a:cs typeface="Calibri" panose="020F0502020204030204" pitchFamily="34" charset="0"/>
              </a:rPr>
              <a:t>BERT-Large</a:t>
            </a:r>
          </a:p>
          <a:p>
            <a:pPr algn="ctr"/>
            <a:r>
              <a:rPr kumimoji="1" lang="en-US" altLang="zh-CN" dirty="0">
                <a:solidFill>
                  <a:schemeClr val="tx1"/>
                </a:solidFill>
                <a:latin typeface="Calibri" panose="020F0502020204030204" pitchFamily="34" charset="0"/>
                <a:cs typeface="Calibri" panose="020F0502020204030204" pitchFamily="34" charset="0"/>
              </a:rPr>
              <a:t>(387M params)</a:t>
            </a:r>
            <a:endParaRPr kumimoji="1" lang="zh-CN" altLang="en-US" dirty="0">
              <a:solidFill>
                <a:schemeClr val="tx1"/>
              </a:solidFill>
              <a:latin typeface="Calibri" panose="020F0502020204030204" pitchFamily="34" charset="0"/>
              <a:cs typeface="Calibri" panose="020F0502020204030204" pitchFamily="34" charset="0"/>
            </a:endParaRPr>
          </a:p>
        </p:txBody>
      </p:sp>
      <p:pic>
        <p:nvPicPr>
          <p:cNvPr id="44" name="图片 43">
            <a:extLst>
              <a:ext uri="{FF2B5EF4-FFF2-40B4-BE49-F238E27FC236}">
                <a16:creationId xmlns:a16="http://schemas.microsoft.com/office/drawing/2014/main" id="{44563863-4C07-A641-B0E6-F58F8257675E}"/>
              </a:ext>
            </a:extLst>
          </p:cNvPr>
          <p:cNvPicPr>
            <a:picLocks noChangeAspect="1"/>
          </p:cNvPicPr>
          <p:nvPr/>
        </p:nvPicPr>
        <p:blipFill>
          <a:blip r:embed="rId5"/>
          <a:stretch>
            <a:fillRect/>
          </a:stretch>
        </p:blipFill>
        <p:spPr>
          <a:xfrm>
            <a:off x="2639851" y="1396403"/>
            <a:ext cx="2179974" cy="1672168"/>
          </a:xfrm>
          <a:prstGeom prst="rect">
            <a:avLst/>
          </a:prstGeom>
        </p:spPr>
      </p:pic>
      <p:sp>
        <p:nvSpPr>
          <p:cNvPr id="45" name="右箭头 44">
            <a:extLst>
              <a:ext uri="{FF2B5EF4-FFF2-40B4-BE49-F238E27FC236}">
                <a16:creationId xmlns:a16="http://schemas.microsoft.com/office/drawing/2014/main" id="{D12A1DEA-8A7E-1844-BA72-B843ECBD46EA}"/>
              </a:ext>
            </a:extLst>
          </p:cNvPr>
          <p:cNvSpPr/>
          <p:nvPr/>
        </p:nvSpPr>
        <p:spPr>
          <a:xfrm>
            <a:off x="5060306" y="2186687"/>
            <a:ext cx="432669" cy="24469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右箭头 45">
            <a:extLst>
              <a:ext uri="{FF2B5EF4-FFF2-40B4-BE49-F238E27FC236}">
                <a16:creationId xmlns:a16="http://schemas.microsoft.com/office/drawing/2014/main" id="{C5F0D017-8F8F-AA4A-BC51-194BE72B36AA}"/>
              </a:ext>
            </a:extLst>
          </p:cNvPr>
          <p:cNvSpPr/>
          <p:nvPr/>
        </p:nvSpPr>
        <p:spPr>
          <a:xfrm>
            <a:off x="8159737" y="2186687"/>
            <a:ext cx="432669" cy="24469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文本框 48">
            <a:extLst>
              <a:ext uri="{FF2B5EF4-FFF2-40B4-BE49-F238E27FC236}">
                <a16:creationId xmlns:a16="http://schemas.microsoft.com/office/drawing/2014/main" id="{BE4ECE46-6110-2D46-B509-575B79E8BCC4}"/>
              </a:ext>
            </a:extLst>
          </p:cNvPr>
          <p:cNvSpPr txBox="1"/>
          <p:nvPr/>
        </p:nvSpPr>
        <p:spPr>
          <a:xfrm>
            <a:off x="552434" y="1893042"/>
            <a:ext cx="1868710" cy="954107"/>
          </a:xfrm>
          <a:prstGeom prst="rect">
            <a:avLst/>
          </a:prstGeom>
          <a:noFill/>
        </p:spPr>
        <p:txBody>
          <a:bodyPr wrap="square" rtlCol="0">
            <a:spAutoFit/>
          </a:bodyPr>
          <a:lstStyle/>
          <a:p>
            <a:pPr algn="ctr"/>
            <a:r>
              <a:rPr kumimoji="1" lang="en-US" altLang="zh-CN" sz="2800" i="1" dirty="0">
                <a:solidFill>
                  <a:schemeClr val="accent5">
                    <a:lumMod val="75000"/>
                  </a:schemeClr>
                </a:solidFill>
                <a:latin typeface="Calibri" panose="020F0502020204030204" pitchFamily="34" charset="0"/>
                <a:cs typeface="Calibri" panose="020F0502020204030204" pitchFamily="34" charset="0"/>
              </a:rPr>
              <a:t>DNN</a:t>
            </a:r>
            <a:r>
              <a:rPr kumimoji="1" lang="en-US" altLang="zh-CN" sz="2400" i="1" dirty="0">
                <a:solidFill>
                  <a:schemeClr val="accent5">
                    <a:lumMod val="75000"/>
                  </a:schemeClr>
                </a:solidFill>
                <a:latin typeface="Calibri" panose="020F0502020204030204" pitchFamily="34" charset="0"/>
                <a:cs typeface="Calibri" panose="020F0502020204030204" pitchFamily="34" charset="0"/>
              </a:rPr>
              <a:t> </a:t>
            </a:r>
            <a:r>
              <a:rPr kumimoji="1" lang="en-US" altLang="zh-CN" sz="2800" i="1" dirty="0">
                <a:solidFill>
                  <a:schemeClr val="accent5">
                    <a:lumMod val="75000"/>
                  </a:schemeClr>
                </a:solidFill>
                <a:latin typeface="Calibri" panose="020F0502020204030204" pitchFamily="34" charset="0"/>
                <a:cs typeface="Calibri" panose="020F0502020204030204" pitchFamily="34" charset="0"/>
              </a:rPr>
              <a:t>Models</a:t>
            </a:r>
            <a:endParaRPr kumimoji="1" lang="zh-CN" altLang="en-US" sz="2400" i="1" dirty="0">
              <a:solidFill>
                <a:schemeClr val="accent5">
                  <a:lumMod val="75000"/>
                </a:schemeClr>
              </a:solidFill>
              <a:latin typeface="Calibri" panose="020F0502020204030204" pitchFamily="34" charset="0"/>
              <a:cs typeface="Calibri" panose="020F0502020204030204" pitchFamily="34" charset="0"/>
            </a:endParaRPr>
          </a:p>
        </p:txBody>
      </p:sp>
      <p:sp>
        <p:nvSpPr>
          <p:cNvPr id="22" name="文本框 21">
            <a:extLst>
              <a:ext uri="{FF2B5EF4-FFF2-40B4-BE49-F238E27FC236}">
                <a16:creationId xmlns:a16="http://schemas.microsoft.com/office/drawing/2014/main" id="{A9467A2A-68E0-C84B-8CB8-FE2C67BF86CA}"/>
              </a:ext>
            </a:extLst>
          </p:cNvPr>
          <p:cNvSpPr txBox="1"/>
          <p:nvPr/>
        </p:nvSpPr>
        <p:spPr>
          <a:xfrm>
            <a:off x="552434" y="4523605"/>
            <a:ext cx="1815142" cy="954107"/>
          </a:xfrm>
          <a:prstGeom prst="rect">
            <a:avLst/>
          </a:prstGeom>
          <a:noFill/>
        </p:spPr>
        <p:txBody>
          <a:bodyPr wrap="square" rtlCol="0">
            <a:spAutoFit/>
          </a:bodyPr>
          <a:lstStyle/>
          <a:p>
            <a:pPr algn="ctr"/>
            <a:r>
              <a:rPr kumimoji="1" lang="en-US" altLang="zh-CN" sz="2800" i="1" dirty="0">
                <a:solidFill>
                  <a:schemeClr val="accent5">
                    <a:lumMod val="75000"/>
                  </a:schemeClr>
                </a:solidFill>
                <a:latin typeface="Calibri" panose="020F0502020204030204" pitchFamily="34" charset="0"/>
                <a:cs typeface="Calibri" panose="020F0502020204030204" pitchFamily="34" charset="0"/>
              </a:rPr>
              <a:t>DNN</a:t>
            </a:r>
          </a:p>
          <a:p>
            <a:pPr algn="ctr"/>
            <a:r>
              <a:rPr kumimoji="1" lang="en-US" altLang="zh-CN" sz="2800" i="1" dirty="0">
                <a:solidFill>
                  <a:schemeClr val="accent5">
                    <a:lumMod val="75000"/>
                  </a:schemeClr>
                </a:solidFill>
                <a:latin typeface="Calibri" panose="020F0502020204030204" pitchFamily="34" charset="0"/>
                <a:cs typeface="Calibri" panose="020F0502020204030204" pitchFamily="34" charset="0"/>
              </a:rPr>
              <a:t>Training</a:t>
            </a:r>
            <a:endParaRPr kumimoji="1" lang="zh-CN" altLang="en-US" sz="2800" i="1" dirty="0">
              <a:solidFill>
                <a:schemeClr val="accent5">
                  <a:lumMod val="75000"/>
                </a:schemeClr>
              </a:solidFill>
              <a:latin typeface="Calibri" panose="020F0502020204030204" pitchFamily="34" charset="0"/>
              <a:cs typeface="Calibri" panose="020F0502020204030204" pitchFamily="34" charset="0"/>
            </a:endParaRPr>
          </a:p>
        </p:txBody>
      </p:sp>
      <p:graphicFrame>
        <p:nvGraphicFramePr>
          <p:cNvPr id="24" name="表格 23">
            <a:extLst>
              <a:ext uri="{FF2B5EF4-FFF2-40B4-BE49-F238E27FC236}">
                <a16:creationId xmlns:a16="http://schemas.microsoft.com/office/drawing/2014/main" id="{757FF6E1-12DB-6348-94E3-3E36E0A6B6F4}"/>
              </a:ext>
            </a:extLst>
          </p:cNvPr>
          <p:cNvGraphicFramePr>
            <a:graphicFrameLocks noGrp="1"/>
          </p:cNvGraphicFramePr>
          <p:nvPr/>
        </p:nvGraphicFramePr>
        <p:xfrm>
          <a:off x="3158996" y="4015097"/>
          <a:ext cx="7981376" cy="1920240"/>
        </p:xfrm>
        <a:graphic>
          <a:graphicData uri="http://schemas.openxmlformats.org/drawingml/2006/table">
            <a:tbl>
              <a:tblPr firstRow="1" bandRow="1">
                <a:tableStyleId>{5940675A-B579-460E-94D1-54222C63F5DA}</a:tableStyleId>
              </a:tblPr>
              <a:tblGrid>
                <a:gridCol w="1360214">
                  <a:extLst>
                    <a:ext uri="{9D8B030D-6E8A-4147-A177-3AD203B41FA5}">
                      <a16:colId xmlns:a16="http://schemas.microsoft.com/office/drawing/2014/main" val="1849188891"/>
                    </a:ext>
                  </a:extLst>
                </a:gridCol>
                <a:gridCol w="1161535">
                  <a:extLst>
                    <a:ext uri="{9D8B030D-6E8A-4147-A177-3AD203B41FA5}">
                      <a16:colId xmlns:a16="http://schemas.microsoft.com/office/drawing/2014/main" val="1975997368"/>
                    </a:ext>
                  </a:extLst>
                </a:gridCol>
                <a:gridCol w="2248930">
                  <a:extLst>
                    <a:ext uri="{9D8B030D-6E8A-4147-A177-3AD203B41FA5}">
                      <a16:colId xmlns:a16="http://schemas.microsoft.com/office/drawing/2014/main" val="2539810686"/>
                    </a:ext>
                  </a:extLst>
                </a:gridCol>
                <a:gridCol w="1791729">
                  <a:extLst>
                    <a:ext uri="{9D8B030D-6E8A-4147-A177-3AD203B41FA5}">
                      <a16:colId xmlns:a16="http://schemas.microsoft.com/office/drawing/2014/main" val="646558794"/>
                    </a:ext>
                  </a:extLst>
                </a:gridCol>
                <a:gridCol w="1418968">
                  <a:extLst>
                    <a:ext uri="{9D8B030D-6E8A-4147-A177-3AD203B41FA5}">
                      <a16:colId xmlns:a16="http://schemas.microsoft.com/office/drawing/2014/main" val="3736732114"/>
                    </a:ext>
                  </a:extLst>
                </a:gridCol>
              </a:tblGrid>
              <a:tr h="370840">
                <a:tc>
                  <a:txBody>
                    <a:bodyPr/>
                    <a:lstStyle/>
                    <a:p>
                      <a:pPr algn="ctr"/>
                      <a:r>
                        <a:rPr lang="en-US" altLang="zh-CN" sz="1800" b="1" dirty="0">
                          <a:latin typeface="Calibri" panose="020F0502020204030204" pitchFamily="34" charset="0"/>
                          <a:cs typeface="Calibri" panose="020F0502020204030204" pitchFamily="34" charset="0"/>
                        </a:rPr>
                        <a:t>DNN model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dirty="0">
                          <a:latin typeface="Calibri" panose="020F0502020204030204" pitchFamily="34" charset="0"/>
                          <a:cs typeface="Calibri" panose="020F0502020204030204" pitchFamily="34" charset="0"/>
                        </a:rPr>
                        <a:t>Device</a:t>
                      </a:r>
                    </a:p>
                  </a:txBody>
                  <a:tcPr anchor="ctr"/>
                </a:tc>
                <a:tc>
                  <a:txBody>
                    <a:bodyPr/>
                    <a:lstStyle/>
                    <a:p>
                      <a:pPr algn="ctr"/>
                      <a:r>
                        <a:rPr lang="en-US" altLang="zh-CN" sz="1800" b="1" dirty="0">
                          <a:latin typeface="Calibri" panose="020F0502020204030204" pitchFamily="34" charset="0"/>
                          <a:cs typeface="Calibri" panose="020F0502020204030204" pitchFamily="34" charset="0"/>
                        </a:rPr>
                        <a:t>Computation time </a:t>
                      </a:r>
                    </a:p>
                    <a:p>
                      <a:pPr algn="ctr"/>
                      <a:r>
                        <a:rPr lang="en-US" altLang="zh-CN" sz="1800" b="1" dirty="0">
                          <a:latin typeface="Calibri" panose="020F0502020204030204" pitchFamily="34" charset="0"/>
                          <a:cs typeface="Calibri" panose="020F0502020204030204" pitchFamily="34" charset="0"/>
                        </a:rPr>
                        <a:t>(FP + BP)</a:t>
                      </a:r>
                      <a:endParaRPr lang="zh-CN" altLang="en-US" sz="1800" b="1" dirty="0">
                        <a:latin typeface="Calibri" panose="020F0502020204030204" pitchFamily="34" charset="0"/>
                        <a:cs typeface="Calibri" panose="020F0502020204030204" pitchFamily="34" charset="0"/>
                      </a:endParaRPr>
                    </a:p>
                  </a:txBody>
                  <a:tcPr anchor="ctr"/>
                </a:tc>
                <a:tc>
                  <a:txBody>
                    <a:bodyPr/>
                    <a:lstStyle/>
                    <a:p>
                      <a:pPr algn="ctr"/>
                      <a:r>
                        <a:rPr lang="en-US" altLang="zh-CN" sz="1800" b="1" dirty="0">
                          <a:latin typeface="Calibri" panose="020F0502020204030204" pitchFamily="34" charset="0"/>
                          <a:cs typeface="Calibri" panose="020F0502020204030204" pitchFamily="34" charset="0"/>
                        </a:rPr>
                        <a:t>Estimated #iters. to converge</a:t>
                      </a:r>
                      <a:endParaRPr lang="zh-CN" altLang="en-US" sz="1800" b="1" dirty="0">
                        <a:latin typeface="Calibri" panose="020F0502020204030204" pitchFamily="34" charset="0"/>
                        <a:cs typeface="Calibri" panose="020F0502020204030204" pitchFamily="34" charset="0"/>
                      </a:endParaRPr>
                    </a:p>
                  </a:txBody>
                  <a:tcPr anchor="ctr"/>
                </a:tc>
                <a:tc>
                  <a:txBody>
                    <a:bodyPr/>
                    <a:lstStyle/>
                    <a:p>
                      <a:pPr algn="ctr"/>
                      <a:r>
                        <a:rPr lang="en-US" altLang="zh-CN" sz="1800" b="1" dirty="0">
                          <a:latin typeface="Calibri" panose="020F0502020204030204" pitchFamily="34" charset="0"/>
                          <a:cs typeface="Calibri" panose="020F0502020204030204" pitchFamily="34" charset="0"/>
                        </a:rPr>
                        <a:t>Estimated training time</a:t>
                      </a:r>
                      <a:endParaRPr lang="zh-CN" altLang="en-US" sz="18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681268476"/>
                  </a:ext>
                </a:extLst>
              </a:tr>
              <a:tr h="370840">
                <a:tc>
                  <a:txBody>
                    <a:bodyPr/>
                    <a:lstStyle/>
                    <a:p>
                      <a:pPr algn="ctr"/>
                      <a:r>
                        <a:rPr lang="en-US" altLang="zh-CN" sz="1800" dirty="0">
                          <a:latin typeface="Calibri" panose="020F0502020204030204" pitchFamily="34" charset="0"/>
                          <a:cs typeface="Calibri" panose="020F0502020204030204" pitchFamily="34" charset="0"/>
                        </a:rPr>
                        <a:t>ResNet-50</a:t>
                      </a:r>
                      <a:endParaRPr lang="zh-CN" altLang="en-US" sz="1800" dirty="0">
                        <a:latin typeface="Calibri" panose="020F0502020204030204" pitchFamily="34" charset="0"/>
                        <a:cs typeface="Calibri" panose="020F0502020204030204" pitchFamily="34" charset="0"/>
                      </a:endParaRPr>
                    </a:p>
                  </a:txBody>
                  <a:tcPr anchor="ctr"/>
                </a:tc>
                <a:tc>
                  <a:txBody>
                    <a:bodyPr/>
                    <a:lstStyle/>
                    <a:p>
                      <a:pPr algn="ctr"/>
                      <a:r>
                        <a:rPr lang="en-US" altLang="zh-CN" sz="1800" b="0" dirty="0">
                          <a:solidFill>
                            <a:schemeClr val="tx1"/>
                          </a:solidFill>
                          <a:latin typeface="Calibri" panose="020F0502020204030204" pitchFamily="34" charset="0"/>
                          <a:cs typeface="Calibri" panose="020F0502020204030204" pitchFamily="34" charset="0"/>
                        </a:rPr>
                        <a:t>1x Tesla V100</a:t>
                      </a:r>
                      <a:endParaRPr lang="zh-CN" altLang="en-US" sz="1800" b="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lang="en-US" altLang="zh-CN" sz="1800" dirty="0">
                          <a:latin typeface="Calibri" panose="020F0502020204030204" pitchFamily="34" charset="0"/>
                          <a:cs typeface="Calibri" panose="020F0502020204030204" pitchFamily="34" charset="0"/>
                        </a:rPr>
                        <a:t>32ms + 64ms</a:t>
                      </a:r>
                    </a:p>
                    <a:p>
                      <a:pPr algn="ctr"/>
                      <a:r>
                        <a:rPr lang="en-US" altLang="zh-CN" sz="1800" dirty="0">
                          <a:latin typeface="Calibri" panose="020F0502020204030204" pitchFamily="34" charset="0"/>
                          <a:cs typeface="Calibri" panose="020F0502020204030204" pitchFamily="34" charset="0"/>
                        </a:rPr>
                        <a:t> (batch size 32)</a:t>
                      </a:r>
                      <a:endParaRPr lang="zh-CN" altLang="en-US" sz="1800" dirty="0">
                        <a:latin typeface="Calibri" panose="020F0502020204030204" pitchFamily="34" charset="0"/>
                        <a:cs typeface="Calibri" panose="020F0502020204030204" pitchFamily="34" charset="0"/>
                      </a:endParaRPr>
                    </a:p>
                  </a:txBody>
                  <a:tcPr anchor="ctr"/>
                </a:tc>
                <a:tc>
                  <a:txBody>
                    <a:bodyPr/>
                    <a:lstStyle/>
                    <a:p>
                      <a:pPr algn="ctr"/>
                      <a:r>
                        <a:rPr lang="en-US" altLang="zh-CN" sz="1800" dirty="0">
                          <a:latin typeface="Calibri" panose="020F0502020204030204" pitchFamily="34" charset="0"/>
                          <a:cs typeface="Calibri" panose="020F0502020204030204" pitchFamily="34" charset="0"/>
                        </a:rPr>
                        <a:t>3.6M</a:t>
                      </a:r>
                      <a:endParaRPr lang="zh-CN" altLang="en-US" sz="1800" dirty="0">
                        <a:latin typeface="Calibri" panose="020F0502020204030204" pitchFamily="34" charset="0"/>
                        <a:cs typeface="Calibri" panose="020F0502020204030204" pitchFamily="34" charset="0"/>
                      </a:endParaRPr>
                    </a:p>
                  </a:txBody>
                  <a:tcPr anchor="ctr"/>
                </a:tc>
                <a:tc>
                  <a:txBody>
                    <a:bodyPr/>
                    <a:lstStyle/>
                    <a:p>
                      <a:pPr algn="ctr"/>
                      <a:r>
                        <a:rPr lang="en-US" altLang="zh-CN" sz="1800" dirty="0">
                          <a:solidFill>
                            <a:schemeClr val="accent1"/>
                          </a:solidFill>
                          <a:latin typeface="Calibri" panose="020F0502020204030204" pitchFamily="34" charset="0"/>
                          <a:cs typeface="Calibri" panose="020F0502020204030204" pitchFamily="34" charset="0"/>
                        </a:rPr>
                        <a:t>96 hours</a:t>
                      </a:r>
                      <a:endParaRPr lang="zh-CN" altLang="en-US" sz="1800" dirty="0">
                        <a:solidFill>
                          <a:schemeClr val="accent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812049626"/>
                  </a:ext>
                </a:extLst>
              </a:tr>
              <a:tr h="370840">
                <a:tc>
                  <a:txBody>
                    <a:bodyPr/>
                    <a:lstStyle/>
                    <a:p>
                      <a:pPr algn="ctr"/>
                      <a:r>
                        <a:rPr lang="en-US" altLang="zh-CN" sz="1800" dirty="0">
                          <a:latin typeface="Calibri" panose="020F0502020204030204" pitchFamily="34" charset="0"/>
                          <a:cs typeface="Calibri" panose="020F0502020204030204" pitchFamily="34" charset="0"/>
                        </a:rPr>
                        <a:t>BERT-Large</a:t>
                      </a:r>
                      <a:endParaRPr lang="zh-CN" altLang="en-US" sz="1800" dirty="0">
                        <a:latin typeface="Calibri" panose="020F0502020204030204" pitchFamily="34" charset="0"/>
                        <a:cs typeface="Calibri" panose="020F0502020204030204" pitchFamily="34" charset="0"/>
                      </a:endParaRPr>
                    </a:p>
                  </a:txBody>
                  <a:tcPr anchor="ctr"/>
                </a:tc>
                <a:tc>
                  <a:txBody>
                    <a:bodyPr/>
                    <a:lstStyle/>
                    <a:p>
                      <a:pPr algn="ctr"/>
                      <a:r>
                        <a:rPr lang="en-US" altLang="zh-CN" sz="1800" b="0" dirty="0">
                          <a:solidFill>
                            <a:schemeClr val="tx1"/>
                          </a:solidFill>
                          <a:latin typeface="Calibri" panose="020F0502020204030204" pitchFamily="34" charset="0"/>
                          <a:cs typeface="Calibri" panose="020F0502020204030204" pitchFamily="34" charset="0"/>
                        </a:rPr>
                        <a:t>1x Tesla V100</a:t>
                      </a:r>
                      <a:endParaRPr lang="zh-CN" altLang="en-US" sz="1800" b="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lang="en-US" altLang="zh-CN" sz="1800" dirty="0">
                          <a:latin typeface="Calibri" panose="020F0502020204030204" pitchFamily="34" charset="0"/>
                          <a:cs typeface="Calibri" panose="020F0502020204030204" pitchFamily="34" charset="0"/>
                        </a:rPr>
                        <a:t>339ms + 508ms </a:t>
                      </a:r>
                    </a:p>
                    <a:p>
                      <a:pPr algn="ctr"/>
                      <a:r>
                        <a:rPr lang="en-US" altLang="zh-CN" sz="1800" dirty="0">
                          <a:latin typeface="Calibri" panose="020F0502020204030204" pitchFamily="34" charset="0"/>
                          <a:cs typeface="Calibri" panose="020F0502020204030204" pitchFamily="34" charset="0"/>
                        </a:rPr>
                        <a:t>(batch size 35)</a:t>
                      </a:r>
                      <a:endParaRPr lang="zh-CN" altLang="en-US" sz="1800" dirty="0">
                        <a:latin typeface="Calibri" panose="020F0502020204030204" pitchFamily="34" charset="0"/>
                        <a:cs typeface="Calibri" panose="020F0502020204030204" pitchFamily="34" charset="0"/>
                      </a:endParaRPr>
                    </a:p>
                  </a:txBody>
                  <a:tcPr anchor="ctr"/>
                </a:tc>
                <a:tc>
                  <a:txBody>
                    <a:bodyPr/>
                    <a:lstStyle/>
                    <a:p>
                      <a:pPr algn="ctr"/>
                      <a:r>
                        <a:rPr lang="en-US" altLang="zh-CN" sz="1800" dirty="0">
                          <a:latin typeface="Calibri" panose="020F0502020204030204" pitchFamily="34" charset="0"/>
                          <a:cs typeface="Calibri" panose="020F0502020204030204" pitchFamily="34" charset="0"/>
                        </a:rPr>
                        <a:t>8M</a:t>
                      </a:r>
                      <a:endParaRPr lang="zh-CN" altLang="en-US" sz="1800" dirty="0">
                        <a:latin typeface="Calibri" panose="020F0502020204030204" pitchFamily="34" charset="0"/>
                        <a:cs typeface="Calibri" panose="020F0502020204030204" pitchFamily="34" charset="0"/>
                      </a:endParaRPr>
                    </a:p>
                  </a:txBody>
                  <a:tcPr anchor="ctr"/>
                </a:tc>
                <a:tc>
                  <a:txBody>
                    <a:bodyPr/>
                    <a:lstStyle/>
                    <a:p>
                      <a:pPr algn="ctr"/>
                      <a:r>
                        <a:rPr lang="en-US" altLang="zh-CN" sz="1800" dirty="0">
                          <a:solidFill>
                            <a:schemeClr val="accent1"/>
                          </a:solidFill>
                          <a:latin typeface="Calibri" panose="020F0502020204030204" pitchFamily="34" charset="0"/>
                          <a:cs typeface="Calibri" panose="020F0502020204030204" pitchFamily="34" charset="0"/>
                        </a:rPr>
                        <a:t>78.4 days</a:t>
                      </a:r>
                      <a:endParaRPr lang="zh-CN" altLang="en-US" sz="1800" dirty="0">
                        <a:solidFill>
                          <a:schemeClr val="accent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676497189"/>
                  </a:ext>
                </a:extLst>
              </a:tr>
            </a:tbl>
          </a:graphicData>
        </a:graphic>
      </p:graphicFrame>
      <p:pic>
        <p:nvPicPr>
          <p:cNvPr id="3" name="图片 2">
            <a:extLst>
              <a:ext uri="{FF2B5EF4-FFF2-40B4-BE49-F238E27FC236}">
                <a16:creationId xmlns:a16="http://schemas.microsoft.com/office/drawing/2014/main" id="{4393A74F-44F1-3541-A32E-7A256DDF9391}"/>
              </a:ext>
            </a:extLst>
          </p:cNvPr>
          <p:cNvPicPr>
            <a:picLocks noChangeAspect="1"/>
          </p:cNvPicPr>
          <p:nvPr/>
        </p:nvPicPr>
        <p:blipFill>
          <a:blip r:embed="rId6"/>
          <a:stretch>
            <a:fillRect/>
          </a:stretch>
        </p:blipFill>
        <p:spPr>
          <a:xfrm>
            <a:off x="8771782" y="1575542"/>
            <a:ext cx="2748034" cy="1427235"/>
          </a:xfrm>
          <a:prstGeom prst="rect">
            <a:avLst/>
          </a:prstGeom>
        </p:spPr>
      </p:pic>
      <p:sp>
        <p:nvSpPr>
          <p:cNvPr id="28" name="矩形 27">
            <a:extLst>
              <a:ext uri="{FF2B5EF4-FFF2-40B4-BE49-F238E27FC236}">
                <a16:creationId xmlns:a16="http://schemas.microsoft.com/office/drawing/2014/main" id="{204B6146-A123-2642-96AF-0741FEDE3C1B}"/>
              </a:ext>
            </a:extLst>
          </p:cNvPr>
          <p:cNvSpPr/>
          <p:nvPr/>
        </p:nvSpPr>
        <p:spPr>
          <a:xfrm>
            <a:off x="9241856" y="3276253"/>
            <a:ext cx="1807886" cy="423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Calibri" panose="020F0502020204030204" pitchFamily="34" charset="0"/>
                <a:cs typeface="Calibri" panose="020F0502020204030204" pitchFamily="34" charset="0"/>
              </a:rPr>
              <a:t>GPT-3 </a:t>
            </a:r>
          </a:p>
          <a:p>
            <a:pPr algn="ctr"/>
            <a:r>
              <a:rPr kumimoji="1" lang="en-US" altLang="zh-CN" dirty="0">
                <a:solidFill>
                  <a:schemeClr val="tx1"/>
                </a:solidFill>
                <a:latin typeface="Calibri" panose="020F0502020204030204" pitchFamily="34" charset="0"/>
                <a:cs typeface="Calibri" panose="020F0502020204030204" pitchFamily="34" charset="0"/>
              </a:rPr>
              <a:t>(175B params)</a:t>
            </a:r>
            <a:endParaRPr kumimoji="1" lang="zh-CN" altLang="en-US" dirty="0">
              <a:solidFill>
                <a:schemeClr val="tx1"/>
              </a:solidFill>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id="{062085C2-BC7A-0948-B3E6-52523DEDC5FF}"/>
              </a:ext>
            </a:extLst>
          </p:cNvPr>
          <p:cNvSpPr>
            <a:spLocks noGrp="1"/>
          </p:cNvSpPr>
          <p:nvPr>
            <p:ph type="sldNum" sz="quarter" idx="12"/>
          </p:nvPr>
        </p:nvSpPr>
        <p:spPr/>
        <p:txBody>
          <a:bodyPr/>
          <a:lstStyle/>
          <a:p>
            <a:fld id="{72A019E8-157D-E646-9D51-7F5EA68D0F32}" type="slidenum">
              <a:rPr kumimoji="1" lang="zh-CN" altLang="en-US" smtClean="0"/>
              <a:t>5</a:t>
            </a:fld>
            <a:endParaRPr kumimoji="1" lang="zh-CN" altLang="en-US"/>
          </a:p>
        </p:txBody>
      </p:sp>
      <p:sp>
        <p:nvSpPr>
          <p:cNvPr id="17" name="矩形 16">
            <a:extLst>
              <a:ext uri="{FF2B5EF4-FFF2-40B4-BE49-F238E27FC236}">
                <a16:creationId xmlns:a16="http://schemas.microsoft.com/office/drawing/2014/main" id="{C7AB9862-364B-4B40-8648-E5901D2F86EA}"/>
              </a:ext>
            </a:extLst>
          </p:cNvPr>
          <p:cNvSpPr/>
          <p:nvPr/>
        </p:nvSpPr>
        <p:spPr>
          <a:xfrm>
            <a:off x="9892146" y="4751847"/>
            <a:ext cx="1033154" cy="107607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线形标注 2 17">
            <a:extLst>
              <a:ext uri="{FF2B5EF4-FFF2-40B4-BE49-F238E27FC236}">
                <a16:creationId xmlns:a16="http://schemas.microsoft.com/office/drawing/2014/main" id="{B33DAB03-390C-B649-9C84-DF37EAE109E8}"/>
              </a:ext>
            </a:extLst>
          </p:cNvPr>
          <p:cNvSpPr/>
          <p:nvPr/>
        </p:nvSpPr>
        <p:spPr>
          <a:xfrm>
            <a:off x="4013161" y="6136029"/>
            <a:ext cx="6555879" cy="536058"/>
          </a:xfrm>
          <a:prstGeom prst="borderCallout2">
            <a:avLst>
              <a:gd name="adj1" fmla="val -5263"/>
              <a:gd name="adj2" fmla="val 74164"/>
              <a:gd name="adj3" fmla="val -34815"/>
              <a:gd name="adj4" fmla="val 74208"/>
              <a:gd name="adj5" fmla="val -82355"/>
              <a:gd name="adj6" fmla="val 8975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FF0000"/>
                </a:solidFill>
              </a:rPr>
              <a:t>Need distributed training to scale out!</a:t>
            </a:r>
          </a:p>
        </p:txBody>
      </p:sp>
    </p:spTree>
    <p:custDataLst>
      <p:tags r:id="rId1"/>
    </p:custDataLst>
    <p:extLst>
      <p:ext uri="{BB962C8B-B14F-4D97-AF65-F5344CB8AC3E}">
        <p14:creationId xmlns:p14="http://schemas.microsoft.com/office/powerpoint/2010/main" val="63155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3FEA-7413-1C44-8F42-3EAD0E838B45}"/>
              </a:ext>
            </a:extLst>
          </p:cNvPr>
          <p:cNvSpPr>
            <a:spLocks noGrp="1"/>
          </p:cNvSpPr>
          <p:nvPr>
            <p:ph type="title"/>
          </p:nvPr>
        </p:nvSpPr>
        <p:spPr/>
        <p:txBody>
          <a:bodyPr/>
          <a:lstStyle/>
          <a:p>
            <a:r>
              <a:rPr lang="en-US" altLang="zh-CN" dirty="0"/>
              <a:t>DNN</a:t>
            </a:r>
            <a:r>
              <a:rPr lang="zh-CN" altLang="en-US" dirty="0"/>
              <a:t> </a:t>
            </a:r>
            <a:r>
              <a:rPr lang="en-US" altLang="zh-CN" dirty="0"/>
              <a:t>Basics:</a:t>
            </a:r>
            <a:r>
              <a:rPr lang="zh-CN" altLang="en-US" dirty="0"/>
              <a:t> </a:t>
            </a:r>
            <a:r>
              <a:rPr lang="en-US" altLang="zh-CN" dirty="0"/>
              <a:t>Backprop</a:t>
            </a:r>
            <a:r>
              <a:rPr lang="zh-CN" altLang="en-US" dirty="0"/>
              <a:t> </a:t>
            </a:r>
            <a:endParaRPr lang="en-US" dirty="0"/>
          </a:p>
        </p:txBody>
      </p:sp>
      <p:sp>
        <p:nvSpPr>
          <p:cNvPr id="4" name="Slide Number Placeholder 3">
            <a:extLst>
              <a:ext uri="{FF2B5EF4-FFF2-40B4-BE49-F238E27FC236}">
                <a16:creationId xmlns:a16="http://schemas.microsoft.com/office/drawing/2014/main" id="{722723D7-D472-AE4C-8680-7FD7D1CBCB66}"/>
              </a:ext>
            </a:extLst>
          </p:cNvPr>
          <p:cNvSpPr>
            <a:spLocks noGrp="1"/>
          </p:cNvSpPr>
          <p:nvPr>
            <p:ph type="sldNum" sz="quarter" idx="12"/>
          </p:nvPr>
        </p:nvSpPr>
        <p:spPr/>
        <p:txBody>
          <a:bodyPr/>
          <a:lstStyle/>
          <a:p>
            <a:fld id="{034E60B9-CED6-4F27-B6DE-101620AFFE53}" type="slidenum">
              <a:rPr lang="en-US" smtClean="0"/>
              <a:t>6</a:t>
            </a:fld>
            <a:endParaRPr lang="en-US"/>
          </a:p>
        </p:txBody>
      </p:sp>
      <p:grpSp>
        <p:nvGrpSpPr>
          <p:cNvPr id="10" name="Group 9">
            <a:extLst>
              <a:ext uri="{FF2B5EF4-FFF2-40B4-BE49-F238E27FC236}">
                <a16:creationId xmlns:a16="http://schemas.microsoft.com/office/drawing/2014/main" id="{94D423E3-8667-DA43-A5A7-DD97CAB9F8E1}"/>
              </a:ext>
            </a:extLst>
          </p:cNvPr>
          <p:cNvGrpSpPr/>
          <p:nvPr/>
        </p:nvGrpSpPr>
        <p:grpSpPr>
          <a:xfrm>
            <a:off x="2942095" y="2027592"/>
            <a:ext cx="743919" cy="1447902"/>
            <a:chOff x="1890793" y="1651759"/>
            <a:chExt cx="743919" cy="1447902"/>
          </a:xfrm>
        </p:grpSpPr>
        <p:sp>
          <p:nvSpPr>
            <p:cNvPr id="11" name="Rectangle 10">
              <a:extLst>
                <a:ext uri="{FF2B5EF4-FFF2-40B4-BE49-F238E27FC236}">
                  <a16:creationId xmlns:a16="http://schemas.microsoft.com/office/drawing/2014/main" id="{70E8F33A-FA47-2448-9A09-E12002273112}"/>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AB5AE2-EC08-2748-AF5D-B85A181781AA}"/>
                    </a:ext>
                  </a:extLst>
                </p:cNvPr>
                <p:cNvSpPr txBox="1"/>
                <p:nvPr/>
              </p:nvSpPr>
              <p:spPr>
                <a:xfrm>
                  <a:off x="1945036" y="1651759"/>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12" name="TextBox 11">
                  <a:extLst>
                    <a:ext uri="{FF2B5EF4-FFF2-40B4-BE49-F238E27FC236}">
                      <a16:creationId xmlns:a16="http://schemas.microsoft.com/office/drawing/2014/main" id="{93AB5AE2-EC08-2748-AF5D-B85A181781AA}"/>
                    </a:ext>
                  </a:extLst>
                </p:cNvPr>
                <p:cNvSpPr txBox="1">
                  <a:spLocks noRot="1" noChangeAspect="1" noMove="1" noResize="1" noEditPoints="1" noAdjustHandles="1" noChangeArrowheads="1" noChangeShapeType="1" noTextEdit="1"/>
                </p:cNvSpPr>
                <p:nvPr/>
              </p:nvSpPr>
              <p:spPr>
                <a:xfrm>
                  <a:off x="1945036" y="1651759"/>
                  <a:ext cx="635431" cy="492443"/>
                </a:xfrm>
                <a:prstGeom prst="rect">
                  <a:avLst/>
                </a:prstGeom>
                <a:blipFill>
                  <a:blip r:embed="rId3"/>
                  <a:stretch>
                    <a:fillRect l="-7843" b="-32500"/>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73696338-446A-8B47-AFD6-1D0443CD3DAC}"/>
              </a:ext>
            </a:extLst>
          </p:cNvPr>
          <p:cNvGrpSpPr/>
          <p:nvPr/>
        </p:nvGrpSpPr>
        <p:grpSpPr>
          <a:xfrm>
            <a:off x="6506707" y="2030392"/>
            <a:ext cx="798162" cy="1420781"/>
            <a:chOff x="1836550" y="1694378"/>
            <a:chExt cx="798162" cy="1420781"/>
          </a:xfrm>
        </p:grpSpPr>
        <p:sp>
          <p:nvSpPr>
            <p:cNvPr id="17" name="Rectangle 16">
              <a:extLst>
                <a:ext uri="{FF2B5EF4-FFF2-40B4-BE49-F238E27FC236}">
                  <a16:creationId xmlns:a16="http://schemas.microsoft.com/office/drawing/2014/main" id="{58A2D35A-DC16-234F-B9EB-B0AC2F820615}"/>
                </a:ext>
              </a:extLst>
            </p:cNvPr>
            <p:cNvSpPr/>
            <p:nvPr/>
          </p:nvSpPr>
          <p:spPr>
            <a:xfrm>
              <a:off x="1890793" y="2324745"/>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BC2A837-FF1A-7146-8E2E-3EE21842E3B7}"/>
                    </a:ext>
                  </a:extLst>
                </p:cNvPr>
                <p:cNvSpPr txBox="1"/>
                <p:nvPr/>
              </p:nvSpPr>
              <p:spPr>
                <a:xfrm>
                  <a:off x="1836550" y="1694378"/>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−1</m:t>
                            </m:r>
                          </m:sub>
                        </m:sSub>
                      </m:oMath>
                    </m:oMathPara>
                  </a14:m>
                  <a:endParaRPr lang="en-US" sz="3200" dirty="0"/>
                </a:p>
              </p:txBody>
            </p:sp>
          </mc:Choice>
          <mc:Fallback xmlns="">
            <p:sp>
              <p:nvSpPr>
                <p:cNvPr id="18" name="TextBox 17">
                  <a:extLst>
                    <a:ext uri="{FF2B5EF4-FFF2-40B4-BE49-F238E27FC236}">
                      <a16:creationId xmlns:a16="http://schemas.microsoft.com/office/drawing/2014/main" id="{CBC2A837-FF1A-7146-8E2E-3EE21842E3B7}"/>
                    </a:ext>
                  </a:extLst>
                </p:cNvPr>
                <p:cNvSpPr txBox="1">
                  <a:spLocks noRot="1" noChangeAspect="1" noMove="1" noResize="1" noEditPoints="1" noAdjustHandles="1" noChangeArrowheads="1" noChangeShapeType="1" noTextEdit="1"/>
                </p:cNvSpPr>
                <p:nvPr/>
              </p:nvSpPr>
              <p:spPr>
                <a:xfrm>
                  <a:off x="1836550" y="1694378"/>
                  <a:ext cx="635431" cy="492443"/>
                </a:xfrm>
                <a:prstGeom prst="rect">
                  <a:avLst/>
                </a:prstGeom>
                <a:blipFill>
                  <a:blip r:embed="rId4"/>
                  <a:stretch>
                    <a:fillRect l="-21569" r="-37255" b="-12500"/>
                  </a:stretch>
                </a:blipFill>
              </p:spPr>
              <p:txBody>
                <a:bodyPr/>
                <a:lstStyle/>
                <a:p>
                  <a:r>
                    <a:rPr lang="en-US">
                      <a:noFill/>
                    </a:rPr>
                    <a:t> </a:t>
                  </a:r>
                </a:p>
              </p:txBody>
            </p:sp>
          </mc:Fallback>
        </mc:AlternateContent>
      </p:grpSp>
      <p:grpSp>
        <p:nvGrpSpPr>
          <p:cNvPr id="22" name="Group 21">
            <a:extLst>
              <a:ext uri="{FF2B5EF4-FFF2-40B4-BE49-F238E27FC236}">
                <a16:creationId xmlns:a16="http://schemas.microsoft.com/office/drawing/2014/main" id="{5F3CA973-58EE-924A-8AE9-449DB5372A33}"/>
              </a:ext>
            </a:extLst>
          </p:cNvPr>
          <p:cNvGrpSpPr/>
          <p:nvPr/>
        </p:nvGrpSpPr>
        <p:grpSpPr>
          <a:xfrm>
            <a:off x="9913752" y="2094597"/>
            <a:ext cx="743919" cy="1352701"/>
            <a:chOff x="1890793" y="1746960"/>
            <a:chExt cx="743919" cy="1352701"/>
          </a:xfrm>
        </p:grpSpPr>
        <p:sp>
          <p:nvSpPr>
            <p:cNvPr id="23" name="Rectangle 22">
              <a:extLst>
                <a:ext uri="{FF2B5EF4-FFF2-40B4-BE49-F238E27FC236}">
                  <a16:creationId xmlns:a16="http://schemas.microsoft.com/office/drawing/2014/main" id="{A1D2E14A-CA44-5E40-958F-3A02264840AC}"/>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65654B0-EB4A-104E-B231-08AF76C2EDE8}"/>
                    </a:ext>
                  </a:extLst>
                </p:cNvPr>
                <p:cNvSpPr txBox="1"/>
                <p:nvPr/>
              </p:nvSpPr>
              <p:spPr>
                <a:xfrm>
                  <a:off x="1907584" y="1746960"/>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24" name="TextBox 23">
                  <a:extLst>
                    <a:ext uri="{FF2B5EF4-FFF2-40B4-BE49-F238E27FC236}">
                      <a16:creationId xmlns:a16="http://schemas.microsoft.com/office/drawing/2014/main" id="{A65654B0-EB4A-104E-B231-08AF76C2EDE8}"/>
                    </a:ext>
                  </a:extLst>
                </p:cNvPr>
                <p:cNvSpPr txBox="1">
                  <a:spLocks noRot="1" noChangeAspect="1" noMove="1" noResize="1" noEditPoints="1" noAdjustHandles="1" noChangeArrowheads="1" noChangeShapeType="1" noTextEdit="1"/>
                </p:cNvSpPr>
                <p:nvPr/>
              </p:nvSpPr>
              <p:spPr>
                <a:xfrm>
                  <a:off x="1907584" y="1746960"/>
                  <a:ext cx="635431" cy="492443"/>
                </a:xfrm>
                <a:prstGeom prst="rect">
                  <a:avLst/>
                </a:prstGeom>
                <a:blipFill>
                  <a:blip r:embed="rId5"/>
                  <a:stretch>
                    <a:fillRect l="-1961" b="-17949"/>
                  </a:stretch>
                </a:blipFill>
              </p:spPr>
              <p:txBody>
                <a:bodyPr/>
                <a:lstStyle/>
                <a:p>
                  <a:r>
                    <a:rPr lang="en-US">
                      <a:noFill/>
                    </a:rPr>
                    <a:t> </a:t>
                  </a:r>
                </a:p>
              </p:txBody>
            </p:sp>
          </mc:Fallback>
        </mc:AlternateContent>
      </p:grpSp>
      <p:cxnSp>
        <p:nvCxnSpPr>
          <p:cNvPr id="26" name="Straight Connector 25">
            <a:extLst>
              <a:ext uri="{FF2B5EF4-FFF2-40B4-BE49-F238E27FC236}">
                <a16:creationId xmlns:a16="http://schemas.microsoft.com/office/drawing/2014/main" id="{B16C2836-DAC6-6B4E-84DE-5CFEE2BC5683}"/>
              </a:ext>
            </a:extLst>
          </p:cNvPr>
          <p:cNvCxnSpPr/>
          <p:nvPr/>
        </p:nvCxnSpPr>
        <p:spPr>
          <a:xfrm>
            <a:off x="3812582" y="3097305"/>
            <a:ext cx="627681" cy="0"/>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011A4D-94E4-5946-8425-EE2601D8E894}"/>
              </a:ext>
            </a:extLst>
          </p:cNvPr>
          <p:cNvCxnSpPr/>
          <p:nvPr/>
        </p:nvCxnSpPr>
        <p:spPr>
          <a:xfrm>
            <a:off x="7467600" y="3052091"/>
            <a:ext cx="627681" cy="0"/>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2321E3C-16C6-6842-8FB5-4784D3C50BFF}"/>
              </a:ext>
            </a:extLst>
          </p:cNvPr>
          <p:cNvCxnSpPr>
            <a:cxnSpLocks/>
            <a:endCxn id="11" idx="1"/>
          </p:cNvCxnSpPr>
          <p:nvPr/>
        </p:nvCxnSpPr>
        <p:spPr>
          <a:xfrm flipV="1">
            <a:off x="1937288" y="3080287"/>
            <a:ext cx="100480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0BCA07B-8649-E046-ACD1-0F690FBC3C8E}"/>
              </a:ext>
            </a:extLst>
          </p:cNvPr>
          <p:cNvCxnSpPr>
            <a:cxnSpLocks/>
            <a:stCxn id="14" idx="3"/>
            <a:endCxn id="17" idx="1"/>
          </p:cNvCxnSpPr>
          <p:nvPr/>
        </p:nvCxnSpPr>
        <p:spPr>
          <a:xfrm flipV="1">
            <a:off x="5308169" y="3055966"/>
            <a:ext cx="1252781" cy="24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0FB058-7FDC-1142-8B03-FD563A7A3A7B}"/>
              </a:ext>
            </a:extLst>
          </p:cNvPr>
          <p:cNvCxnSpPr>
            <a:cxnSpLocks/>
          </p:cNvCxnSpPr>
          <p:nvPr/>
        </p:nvCxnSpPr>
        <p:spPr>
          <a:xfrm flipV="1">
            <a:off x="8981270" y="3069109"/>
            <a:ext cx="725838" cy="11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70C5644-728E-7742-8114-5DD3F36EB0AC}"/>
              </a:ext>
            </a:extLst>
          </p:cNvPr>
          <p:cNvGrpSpPr/>
          <p:nvPr/>
        </p:nvGrpSpPr>
        <p:grpSpPr>
          <a:xfrm>
            <a:off x="4564250" y="2058588"/>
            <a:ext cx="743919" cy="1416907"/>
            <a:chOff x="1890793" y="1682754"/>
            <a:chExt cx="743919" cy="1416907"/>
          </a:xfrm>
        </p:grpSpPr>
        <p:sp>
          <p:nvSpPr>
            <p:cNvPr id="14" name="Rectangle 13">
              <a:extLst>
                <a:ext uri="{FF2B5EF4-FFF2-40B4-BE49-F238E27FC236}">
                  <a16:creationId xmlns:a16="http://schemas.microsoft.com/office/drawing/2014/main" id="{92EF47A9-26A9-2048-993B-6AAF5EDE439C}"/>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AFCAB62-0C8A-F94C-9245-C43FC8791A34}"/>
                    </a:ext>
                  </a:extLst>
                </p:cNvPr>
                <p:cNvSpPr txBox="1"/>
                <p:nvPr/>
              </p:nvSpPr>
              <p:spPr>
                <a:xfrm>
                  <a:off x="1890793" y="1682754"/>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−1</m:t>
                            </m:r>
                          </m:sub>
                        </m:sSub>
                      </m:oMath>
                    </m:oMathPara>
                  </a14:m>
                  <a:endParaRPr lang="en-US" sz="3200" dirty="0"/>
                </a:p>
              </p:txBody>
            </p:sp>
          </mc:Choice>
          <mc:Fallback xmlns="">
            <p:sp>
              <p:nvSpPr>
                <p:cNvPr id="15" name="TextBox 14">
                  <a:extLst>
                    <a:ext uri="{FF2B5EF4-FFF2-40B4-BE49-F238E27FC236}">
                      <a16:creationId xmlns:a16="http://schemas.microsoft.com/office/drawing/2014/main" id="{EAFCAB62-0C8A-F94C-9245-C43FC8791A34}"/>
                    </a:ext>
                  </a:extLst>
                </p:cNvPr>
                <p:cNvSpPr txBox="1">
                  <a:spLocks noRot="1" noChangeAspect="1" noMove="1" noResize="1" noEditPoints="1" noAdjustHandles="1" noChangeArrowheads="1" noChangeShapeType="1" noTextEdit="1"/>
                </p:cNvSpPr>
                <p:nvPr/>
              </p:nvSpPr>
              <p:spPr>
                <a:xfrm>
                  <a:off x="1890793" y="1682754"/>
                  <a:ext cx="635431" cy="492443"/>
                </a:xfrm>
                <a:prstGeom prst="rect">
                  <a:avLst/>
                </a:prstGeom>
                <a:blipFill>
                  <a:blip r:embed="rId6"/>
                  <a:stretch>
                    <a:fillRect l="-29412" r="-31373" b="-33333"/>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41597124-8A31-5643-9605-BECE390D9A3A}"/>
              </a:ext>
            </a:extLst>
          </p:cNvPr>
          <p:cNvGrpSpPr/>
          <p:nvPr/>
        </p:nvGrpSpPr>
        <p:grpSpPr>
          <a:xfrm>
            <a:off x="8343255" y="2103132"/>
            <a:ext cx="772334" cy="1344166"/>
            <a:chOff x="1862378" y="1755495"/>
            <a:chExt cx="772334" cy="1344166"/>
          </a:xfrm>
        </p:grpSpPr>
        <p:sp>
          <p:nvSpPr>
            <p:cNvPr id="20" name="Rectangle 19">
              <a:extLst>
                <a:ext uri="{FF2B5EF4-FFF2-40B4-BE49-F238E27FC236}">
                  <a16:creationId xmlns:a16="http://schemas.microsoft.com/office/drawing/2014/main" id="{23777FB9-C2B1-D543-B202-96F7BB87A27E}"/>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466D815-6A05-6244-811E-A63361733D70}"/>
                    </a:ext>
                  </a:extLst>
                </p:cNvPr>
                <p:cNvSpPr txBox="1"/>
                <p:nvPr/>
              </p:nvSpPr>
              <p:spPr>
                <a:xfrm>
                  <a:off x="1862378" y="1755495"/>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21" name="TextBox 20">
                  <a:extLst>
                    <a:ext uri="{FF2B5EF4-FFF2-40B4-BE49-F238E27FC236}">
                      <a16:creationId xmlns:a16="http://schemas.microsoft.com/office/drawing/2014/main" id="{6466D815-6A05-6244-811E-A63361733D70}"/>
                    </a:ext>
                  </a:extLst>
                </p:cNvPr>
                <p:cNvSpPr txBox="1">
                  <a:spLocks noRot="1" noChangeAspect="1" noMove="1" noResize="1" noEditPoints="1" noAdjustHandles="1" noChangeArrowheads="1" noChangeShapeType="1" noTextEdit="1"/>
                </p:cNvSpPr>
                <p:nvPr/>
              </p:nvSpPr>
              <p:spPr>
                <a:xfrm>
                  <a:off x="1862378" y="1755495"/>
                  <a:ext cx="635431" cy="492443"/>
                </a:xfrm>
                <a:prstGeom prst="rect">
                  <a:avLst/>
                </a:prstGeom>
                <a:blipFill>
                  <a:blip r:embed="rId7"/>
                  <a:stretch>
                    <a:fillRect l="-3922" b="-12500"/>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33A25577-F36E-B449-8B63-04C3C64A2114}"/>
              </a:ext>
            </a:extLst>
          </p:cNvPr>
          <p:cNvGrpSpPr/>
          <p:nvPr/>
        </p:nvGrpSpPr>
        <p:grpSpPr>
          <a:xfrm>
            <a:off x="1604073" y="2058588"/>
            <a:ext cx="743919" cy="1409155"/>
            <a:chOff x="1890793" y="1690506"/>
            <a:chExt cx="743919" cy="1409155"/>
          </a:xfrm>
        </p:grpSpPr>
        <p:sp>
          <p:nvSpPr>
            <p:cNvPr id="3" name="Rectangle 2">
              <a:extLst>
                <a:ext uri="{FF2B5EF4-FFF2-40B4-BE49-F238E27FC236}">
                  <a16:creationId xmlns:a16="http://schemas.microsoft.com/office/drawing/2014/main" id="{619CAC85-962E-3E40-8C8A-516AB6E0ED0D}"/>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8D24879-EF6A-F14B-B24F-C7E2D9D6BEFD}"/>
                    </a:ext>
                  </a:extLst>
                </p:cNvPr>
                <p:cNvSpPr txBox="1"/>
                <p:nvPr/>
              </p:nvSpPr>
              <p:spPr>
                <a:xfrm>
                  <a:off x="1945036" y="1690506"/>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8" name="TextBox 7">
                  <a:extLst>
                    <a:ext uri="{FF2B5EF4-FFF2-40B4-BE49-F238E27FC236}">
                      <a16:creationId xmlns:a16="http://schemas.microsoft.com/office/drawing/2014/main" id="{18D24879-EF6A-F14B-B24F-C7E2D9D6BEFD}"/>
                    </a:ext>
                  </a:extLst>
                </p:cNvPr>
                <p:cNvSpPr txBox="1">
                  <a:spLocks noRot="1" noChangeAspect="1" noMove="1" noResize="1" noEditPoints="1" noAdjustHandles="1" noChangeArrowheads="1" noChangeShapeType="1" noTextEdit="1"/>
                </p:cNvSpPr>
                <p:nvPr/>
              </p:nvSpPr>
              <p:spPr>
                <a:xfrm>
                  <a:off x="1945036" y="1690506"/>
                  <a:ext cx="635431" cy="492443"/>
                </a:xfrm>
                <a:prstGeom prst="rect">
                  <a:avLst/>
                </a:prstGeom>
                <a:blipFill>
                  <a:blip r:embed="rId8"/>
                  <a:stretch>
                    <a:fillRect l="-5882" b="-33333"/>
                  </a:stretch>
                </a:blipFill>
              </p:spPr>
              <p:txBody>
                <a:bodyPr/>
                <a:lstStyle/>
                <a:p>
                  <a:r>
                    <a:rPr lang="en-US">
                      <a:noFill/>
                    </a:rPr>
                    <a:t> </a:t>
                  </a:r>
                </a:p>
              </p:txBody>
            </p:sp>
          </mc:Fallback>
        </mc:AlternateContent>
      </p:grpSp>
      <p:cxnSp>
        <p:nvCxnSpPr>
          <p:cNvPr id="47" name="Straight Arrow Connector 46">
            <a:extLst>
              <a:ext uri="{FF2B5EF4-FFF2-40B4-BE49-F238E27FC236}">
                <a16:creationId xmlns:a16="http://schemas.microsoft.com/office/drawing/2014/main" id="{9C505C22-FFB0-C54E-BF74-1A1F8B1F4F30}"/>
              </a:ext>
            </a:extLst>
          </p:cNvPr>
          <p:cNvCxnSpPr>
            <a:endCxn id="3" idx="1"/>
          </p:cNvCxnSpPr>
          <p:nvPr/>
        </p:nvCxnSpPr>
        <p:spPr>
          <a:xfrm>
            <a:off x="838200" y="3068664"/>
            <a:ext cx="765873" cy="3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70954EB-810F-904A-8F18-93E68BDB7709}"/>
                  </a:ext>
                </a:extLst>
              </p:cNvPr>
              <p:cNvSpPr txBox="1"/>
              <p:nvPr/>
            </p:nvSpPr>
            <p:spPr>
              <a:xfrm>
                <a:off x="1695126" y="2798778"/>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50" name="TextBox 49">
                <a:extLst>
                  <a:ext uri="{FF2B5EF4-FFF2-40B4-BE49-F238E27FC236}">
                    <a16:creationId xmlns:a16="http://schemas.microsoft.com/office/drawing/2014/main" id="{270954EB-810F-904A-8F18-93E68BDB7709}"/>
                  </a:ext>
                </a:extLst>
              </p:cNvPr>
              <p:cNvSpPr txBox="1">
                <a:spLocks noRot="1" noChangeAspect="1" noMove="1" noResize="1" noEditPoints="1" noAdjustHandles="1" noChangeArrowheads="1" noChangeShapeType="1" noTextEdit="1"/>
              </p:cNvSpPr>
              <p:nvPr/>
            </p:nvSpPr>
            <p:spPr>
              <a:xfrm>
                <a:off x="1695126" y="2798778"/>
                <a:ext cx="635431" cy="492443"/>
              </a:xfrm>
              <a:prstGeom prst="rect">
                <a:avLst/>
              </a:prstGeom>
              <a:blipFill>
                <a:blip r:embed="rId9"/>
                <a:stretch>
                  <a:fillRect l="-3922" r="-1961"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CBDFBF7-AB97-3949-9981-6F9BC84368D0}"/>
                  </a:ext>
                </a:extLst>
              </p:cNvPr>
              <p:cNvSpPr txBox="1"/>
              <p:nvPr/>
            </p:nvSpPr>
            <p:spPr>
              <a:xfrm>
                <a:off x="3050583" y="2822442"/>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51" name="TextBox 50">
                <a:extLst>
                  <a:ext uri="{FF2B5EF4-FFF2-40B4-BE49-F238E27FC236}">
                    <a16:creationId xmlns:a16="http://schemas.microsoft.com/office/drawing/2014/main" id="{ACBDFBF7-AB97-3949-9981-6F9BC84368D0}"/>
                  </a:ext>
                </a:extLst>
              </p:cNvPr>
              <p:cNvSpPr txBox="1">
                <a:spLocks noRot="1" noChangeAspect="1" noMove="1" noResize="1" noEditPoints="1" noAdjustHandles="1" noChangeArrowheads="1" noChangeShapeType="1" noTextEdit="1"/>
              </p:cNvSpPr>
              <p:nvPr/>
            </p:nvSpPr>
            <p:spPr>
              <a:xfrm>
                <a:off x="3050583" y="2822442"/>
                <a:ext cx="635431" cy="492443"/>
              </a:xfrm>
              <a:prstGeom prst="rect">
                <a:avLst/>
              </a:prstGeom>
              <a:blipFill>
                <a:blip r:embed="rId10"/>
                <a:stretch>
                  <a:fillRect l="-3922"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2D7EA75-EFF9-584C-BB2B-D43AB8019A2B}"/>
                  </a:ext>
                </a:extLst>
              </p:cNvPr>
              <p:cNvSpPr txBox="1"/>
              <p:nvPr/>
            </p:nvSpPr>
            <p:spPr>
              <a:xfrm>
                <a:off x="4591372" y="2895620"/>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rPr>
                            <m:t>w</m:t>
                          </m:r>
                        </m:e>
                        <m:sub>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Sub>
                    </m:oMath>
                  </m:oMathPara>
                </a14:m>
                <a:endParaRPr lang="en-US" sz="2400" dirty="0"/>
              </a:p>
            </p:txBody>
          </p:sp>
        </mc:Choice>
        <mc:Fallback xmlns="">
          <p:sp>
            <p:nvSpPr>
              <p:cNvPr id="52" name="TextBox 51">
                <a:extLst>
                  <a:ext uri="{FF2B5EF4-FFF2-40B4-BE49-F238E27FC236}">
                    <a16:creationId xmlns:a16="http://schemas.microsoft.com/office/drawing/2014/main" id="{02D7EA75-EFF9-584C-BB2B-D43AB8019A2B}"/>
                  </a:ext>
                </a:extLst>
              </p:cNvPr>
              <p:cNvSpPr txBox="1">
                <a:spLocks noRot="1" noChangeAspect="1" noMove="1" noResize="1" noEditPoints="1" noAdjustHandles="1" noChangeArrowheads="1" noChangeShapeType="1" noTextEdit="1"/>
              </p:cNvSpPr>
              <p:nvPr/>
            </p:nvSpPr>
            <p:spPr>
              <a:xfrm>
                <a:off x="4591372" y="2895620"/>
                <a:ext cx="635431" cy="369332"/>
              </a:xfrm>
              <a:prstGeom prst="rect">
                <a:avLst/>
              </a:prstGeom>
              <a:blipFill>
                <a:blip r:embed="rId11"/>
                <a:stretch>
                  <a:fillRect l="-11765" r="-1764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C050AEC-C137-3243-9003-A5EB0524F759}"/>
                  </a:ext>
                </a:extLst>
              </p:cNvPr>
              <p:cNvSpPr txBox="1"/>
              <p:nvPr/>
            </p:nvSpPr>
            <p:spPr>
              <a:xfrm>
                <a:off x="9989950" y="2778937"/>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53" name="TextBox 52">
                <a:extLst>
                  <a:ext uri="{FF2B5EF4-FFF2-40B4-BE49-F238E27FC236}">
                    <a16:creationId xmlns:a16="http://schemas.microsoft.com/office/drawing/2014/main" id="{DC050AEC-C137-3243-9003-A5EB0524F759}"/>
                  </a:ext>
                </a:extLst>
              </p:cNvPr>
              <p:cNvSpPr txBox="1">
                <a:spLocks noRot="1" noChangeAspect="1" noMove="1" noResize="1" noEditPoints="1" noAdjustHandles="1" noChangeArrowheads="1" noChangeShapeType="1" noTextEdit="1"/>
              </p:cNvSpPr>
              <p:nvPr/>
            </p:nvSpPr>
            <p:spPr>
              <a:xfrm>
                <a:off x="9989950" y="2778937"/>
                <a:ext cx="635431" cy="492443"/>
              </a:xfrm>
              <a:prstGeom prst="rect">
                <a:avLst/>
              </a:prstGeom>
              <a:blipFill>
                <a:blip r:embed="rId12"/>
                <a:stretch>
                  <a:fillRect l="-3922" r="-1961"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899662C-F277-C441-8245-5B9D9C832C1B}"/>
                  </a:ext>
                </a:extLst>
              </p:cNvPr>
              <p:cNvSpPr txBox="1"/>
              <p:nvPr/>
            </p:nvSpPr>
            <p:spPr>
              <a:xfrm>
                <a:off x="8416879" y="2794246"/>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54" name="TextBox 53">
                <a:extLst>
                  <a:ext uri="{FF2B5EF4-FFF2-40B4-BE49-F238E27FC236}">
                    <a16:creationId xmlns:a16="http://schemas.microsoft.com/office/drawing/2014/main" id="{D899662C-F277-C441-8245-5B9D9C832C1B}"/>
                  </a:ext>
                </a:extLst>
              </p:cNvPr>
              <p:cNvSpPr txBox="1">
                <a:spLocks noRot="1" noChangeAspect="1" noMove="1" noResize="1" noEditPoints="1" noAdjustHandles="1" noChangeArrowheads="1" noChangeShapeType="1" noTextEdit="1"/>
              </p:cNvSpPr>
              <p:nvPr/>
            </p:nvSpPr>
            <p:spPr>
              <a:xfrm>
                <a:off x="8416879" y="2794246"/>
                <a:ext cx="635431" cy="492443"/>
              </a:xfrm>
              <a:prstGeom prst="rect">
                <a:avLst/>
              </a:prstGeom>
              <a:blipFill>
                <a:blip r:embed="rId13"/>
                <a:stretch>
                  <a:fillRect l="-3922" r="-1961"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29D168C-B86B-5A43-AE26-AFEBA4617F66}"/>
                  </a:ext>
                </a:extLst>
              </p:cNvPr>
              <p:cNvSpPr txBox="1"/>
              <p:nvPr/>
            </p:nvSpPr>
            <p:spPr>
              <a:xfrm>
                <a:off x="6627468" y="2867424"/>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rPr>
                            <m:t>w</m:t>
                          </m:r>
                        </m:e>
                        <m:sub>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Sub>
                    </m:oMath>
                  </m:oMathPara>
                </a14:m>
                <a:endParaRPr lang="en-US" sz="2400" dirty="0"/>
              </a:p>
            </p:txBody>
          </p:sp>
        </mc:Choice>
        <mc:Fallback xmlns="">
          <p:sp>
            <p:nvSpPr>
              <p:cNvPr id="55" name="TextBox 54">
                <a:extLst>
                  <a:ext uri="{FF2B5EF4-FFF2-40B4-BE49-F238E27FC236}">
                    <a16:creationId xmlns:a16="http://schemas.microsoft.com/office/drawing/2014/main" id="{929D168C-B86B-5A43-AE26-AFEBA4617F66}"/>
                  </a:ext>
                </a:extLst>
              </p:cNvPr>
              <p:cNvSpPr txBox="1">
                <a:spLocks noRot="1" noChangeAspect="1" noMove="1" noResize="1" noEditPoints="1" noAdjustHandles="1" noChangeArrowheads="1" noChangeShapeType="1" noTextEdit="1"/>
              </p:cNvSpPr>
              <p:nvPr/>
            </p:nvSpPr>
            <p:spPr>
              <a:xfrm>
                <a:off x="6627468" y="2867424"/>
                <a:ext cx="635431" cy="369332"/>
              </a:xfrm>
              <a:prstGeom prst="rect">
                <a:avLst/>
              </a:prstGeom>
              <a:blipFill>
                <a:blip r:embed="rId14"/>
                <a:stretch>
                  <a:fillRect l="-9804" r="-17647"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D045831-271F-5C43-9F35-E06BE17E1EF5}"/>
                  </a:ext>
                </a:extLst>
              </p:cNvPr>
              <p:cNvSpPr txBox="1"/>
              <p:nvPr/>
            </p:nvSpPr>
            <p:spPr>
              <a:xfrm>
                <a:off x="966060" y="2531475"/>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𝐼</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56" name="TextBox 55">
                <a:extLst>
                  <a:ext uri="{FF2B5EF4-FFF2-40B4-BE49-F238E27FC236}">
                    <a16:creationId xmlns:a16="http://schemas.microsoft.com/office/drawing/2014/main" id="{1D045831-271F-5C43-9F35-E06BE17E1EF5}"/>
                  </a:ext>
                </a:extLst>
              </p:cNvPr>
              <p:cNvSpPr txBox="1">
                <a:spLocks noRot="1" noChangeAspect="1" noMove="1" noResize="1" noEditPoints="1" noAdjustHandles="1" noChangeArrowheads="1" noChangeShapeType="1" noTextEdit="1"/>
              </p:cNvSpPr>
              <p:nvPr/>
            </p:nvSpPr>
            <p:spPr>
              <a:xfrm>
                <a:off x="966060" y="2531475"/>
                <a:ext cx="635431" cy="492443"/>
              </a:xfrm>
              <a:prstGeom prst="rect">
                <a:avLst/>
              </a:prstGeom>
              <a:blipFill>
                <a:blip r:embed="rId15"/>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87C133D-A54D-024A-BEB8-EFDFBE131CC1}"/>
                  </a:ext>
                </a:extLst>
              </p:cNvPr>
              <p:cNvSpPr txBox="1"/>
              <p:nvPr/>
            </p:nvSpPr>
            <p:spPr>
              <a:xfrm>
                <a:off x="2354449" y="2497166"/>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𝐼</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57" name="TextBox 56">
                <a:extLst>
                  <a:ext uri="{FF2B5EF4-FFF2-40B4-BE49-F238E27FC236}">
                    <a16:creationId xmlns:a16="http://schemas.microsoft.com/office/drawing/2014/main" id="{487C133D-A54D-024A-BEB8-EFDFBE131CC1}"/>
                  </a:ext>
                </a:extLst>
              </p:cNvPr>
              <p:cNvSpPr txBox="1">
                <a:spLocks noRot="1" noChangeAspect="1" noMove="1" noResize="1" noEditPoints="1" noAdjustHandles="1" noChangeArrowheads="1" noChangeShapeType="1" noTextEdit="1"/>
              </p:cNvSpPr>
              <p:nvPr/>
            </p:nvSpPr>
            <p:spPr>
              <a:xfrm>
                <a:off x="2354449" y="2497166"/>
                <a:ext cx="635431" cy="492443"/>
              </a:xfrm>
              <a:prstGeom prst="rect">
                <a:avLst/>
              </a:prstGeom>
              <a:blipFill>
                <a:blip r:embed="rId16"/>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4D456F1-F071-B04E-BA1D-05906098E0EB}"/>
                  </a:ext>
                </a:extLst>
              </p:cNvPr>
              <p:cNvSpPr txBox="1"/>
              <p:nvPr/>
            </p:nvSpPr>
            <p:spPr>
              <a:xfrm>
                <a:off x="3865540" y="2531474"/>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𝐼</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−1</m:t>
                          </m:r>
                        </m:sub>
                      </m:sSub>
                    </m:oMath>
                  </m:oMathPara>
                </a14:m>
                <a:endParaRPr lang="en-US" sz="3200" dirty="0"/>
              </a:p>
            </p:txBody>
          </p:sp>
        </mc:Choice>
        <mc:Fallback xmlns="">
          <p:sp>
            <p:nvSpPr>
              <p:cNvPr id="58" name="TextBox 57">
                <a:extLst>
                  <a:ext uri="{FF2B5EF4-FFF2-40B4-BE49-F238E27FC236}">
                    <a16:creationId xmlns:a16="http://schemas.microsoft.com/office/drawing/2014/main" id="{F4D456F1-F071-B04E-BA1D-05906098E0EB}"/>
                  </a:ext>
                </a:extLst>
              </p:cNvPr>
              <p:cNvSpPr txBox="1">
                <a:spLocks noRot="1" noChangeAspect="1" noMove="1" noResize="1" noEditPoints="1" noAdjustHandles="1" noChangeArrowheads="1" noChangeShapeType="1" noTextEdit="1"/>
              </p:cNvSpPr>
              <p:nvPr/>
            </p:nvSpPr>
            <p:spPr>
              <a:xfrm>
                <a:off x="3865540" y="2531474"/>
                <a:ext cx="635431" cy="492443"/>
              </a:xfrm>
              <a:prstGeom prst="rect">
                <a:avLst/>
              </a:prstGeom>
              <a:blipFill>
                <a:blip r:embed="rId17"/>
                <a:stretch>
                  <a:fillRect l="-21569" r="-2549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3CFDCF0-D8E5-F649-8A0F-C4DD9A132BFC}"/>
                  </a:ext>
                </a:extLst>
              </p:cNvPr>
              <p:cNvSpPr txBox="1"/>
              <p:nvPr/>
            </p:nvSpPr>
            <p:spPr>
              <a:xfrm>
                <a:off x="7539288" y="3130219"/>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Sub>
                    </m:oMath>
                  </m:oMathPara>
                </a14:m>
                <a:endParaRPr lang="en-US" sz="2400" dirty="0"/>
              </a:p>
            </p:txBody>
          </p:sp>
        </mc:Choice>
        <mc:Fallback xmlns="">
          <p:sp>
            <p:nvSpPr>
              <p:cNvPr id="61" name="TextBox 60">
                <a:extLst>
                  <a:ext uri="{FF2B5EF4-FFF2-40B4-BE49-F238E27FC236}">
                    <a16:creationId xmlns:a16="http://schemas.microsoft.com/office/drawing/2014/main" id="{23CFDCF0-D8E5-F649-8A0F-C4DD9A132BFC}"/>
                  </a:ext>
                </a:extLst>
              </p:cNvPr>
              <p:cNvSpPr txBox="1">
                <a:spLocks noRot="1" noChangeAspect="1" noMove="1" noResize="1" noEditPoints="1" noAdjustHandles="1" noChangeArrowheads="1" noChangeShapeType="1" noTextEdit="1"/>
              </p:cNvSpPr>
              <p:nvPr/>
            </p:nvSpPr>
            <p:spPr>
              <a:xfrm>
                <a:off x="7539288" y="3130219"/>
                <a:ext cx="635431" cy="369332"/>
              </a:xfrm>
              <a:prstGeom prst="rect">
                <a:avLst/>
              </a:prstGeom>
              <a:blipFill>
                <a:blip r:embed="rId18"/>
                <a:stretch>
                  <a:fillRect l="-15686" r="-2352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34B87754-7148-564B-A5FD-4A12AA17809E}"/>
                  </a:ext>
                </a:extLst>
              </p:cNvPr>
              <p:cNvSpPr txBox="1"/>
              <p:nvPr/>
            </p:nvSpPr>
            <p:spPr>
              <a:xfrm>
                <a:off x="6525120" y="4108758"/>
                <a:ext cx="97411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i="1" smtClean="0">
                              <a:latin typeface="Cambria Math" panose="02040503050406030204" pitchFamily="18" charset="0"/>
                              <a:ea typeface="Cambria Math" panose="02040503050406030204" pitchFamily="18" charset="0"/>
                            </a:rPr>
                            <m:t>∇</m:t>
                          </m:r>
                          <m:r>
                            <m:rPr>
                              <m:sty m:val="p"/>
                            </m:rPr>
                            <a:rPr lang="en-US" sz="2800" i="1">
                              <a:latin typeface="Cambria Math" panose="02040503050406030204" pitchFamily="18" charset="0"/>
                            </a:rPr>
                            <m:t>w</m:t>
                          </m:r>
                        </m:e>
                        <m:sub>
                          <m:r>
                            <a:rPr lang="en-US" altLang="zh-CN" sz="2800" b="0" i="1" smtClean="0">
                              <a:latin typeface="Cambria Math" panose="02040503050406030204" pitchFamily="18" charset="0"/>
                            </a:rPr>
                            <m:t>𝑛</m:t>
                          </m:r>
                          <m:r>
                            <a:rPr lang="en-US" altLang="zh-CN" sz="2800" b="0" i="1" smtClean="0">
                              <a:latin typeface="Cambria Math" panose="02040503050406030204" pitchFamily="18" charset="0"/>
                            </a:rPr>
                            <m:t>−1</m:t>
                          </m:r>
                        </m:sub>
                      </m:sSub>
                    </m:oMath>
                  </m:oMathPara>
                </a14:m>
                <a:endParaRPr lang="en-US" sz="2800" dirty="0"/>
              </a:p>
            </p:txBody>
          </p:sp>
        </mc:Choice>
        <mc:Fallback xmlns="">
          <p:sp>
            <p:nvSpPr>
              <p:cNvPr id="65" name="TextBox 64">
                <a:extLst>
                  <a:ext uri="{FF2B5EF4-FFF2-40B4-BE49-F238E27FC236}">
                    <a16:creationId xmlns:a16="http://schemas.microsoft.com/office/drawing/2014/main" id="{34B87754-7148-564B-A5FD-4A12AA17809E}"/>
                  </a:ext>
                </a:extLst>
              </p:cNvPr>
              <p:cNvSpPr txBox="1">
                <a:spLocks noRot="1" noChangeAspect="1" noMove="1" noResize="1" noEditPoints="1" noAdjustHandles="1" noChangeArrowheads="1" noChangeShapeType="1" noTextEdit="1"/>
              </p:cNvSpPr>
              <p:nvPr/>
            </p:nvSpPr>
            <p:spPr>
              <a:xfrm>
                <a:off x="6525120" y="4108758"/>
                <a:ext cx="974114" cy="430887"/>
              </a:xfrm>
              <a:prstGeom prst="rect">
                <a:avLst/>
              </a:prstGeom>
              <a:blipFill>
                <a:blip r:embed="rId19"/>
                <a:stretch>
                  <a:fillRect l="-11538" r="-11538"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E2F8E0DB-3855-244A-8860-245E5F68F9B1}"/>
                  </a:ext>
                </a:extLst>
              </p:cNvPr>
              <p:cNvSpPr txBox="1"/>
              <p:nvPr/>
            </p:nvSpPr>
            <p:spPr>
              <a:xfrm>
                <a:off x="10086839" y="4120056"/>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smtClean="0">
                              <a:latin typeface="Cambria Math" panose="02040503050406030204" pitchFamily="18" charset="0"/>
                              <a:ea typeface="Cambria Math" panose="02040503050406030204" pitchFamily="18" charset="0"/>
                            </a:rPr>
                            <m:t>∇</m:t>
                          </m:r>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66" name="TextBox 65">
                <a:extLst>
                  <a:ext uri="{FF2B5EF4-FFF2-40B4-BE49-F238E27FC236}">
                    <a16:creationId xmlns:a16="http://schemas.microsoft.com/office/drawing/2014/main" id="{E2F8E0DB-3855-244A-8860-245E5F68F9B1}"/>
                  </a:ext>
                </a:extLst>
              </p:cNvPr>
              <p:cNvSpPr txBox="1">
                <a:spLocks noRot="1" noChangeAspect="1" noMove="1" noResize="1" noEditPoints="1" noAdjustHandles="1" noChangeArrowheads="1" noChangeShapeType="1" noTextEdit="1"/>
              </p:cNvSpPr>
              <p:nvPr/>
            </p:nvSpPr>
            <p:spPr>
              <a:xfrm>
                <a:off x="10086839" y="4120056"/>
                <a:ext cx="635431" cy="492443"/>
              </a:xfrm>
              <a:prstGeom prst="rect">
                <a:avLst/>
              </a:prstGeom>
              <a:blipFill>
                <a:blip r:embed="rId20"/>
                <a:stretch>
                  <a:fillRect l="-21569" r="-29412"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9B621C4-D2BE-4A44-BBEA-A953A86D9F39}"/>
                  </a:ext>
                </a:extLst>
              </p:cNvPr>
              <p:cNvSpPr txBox="1"/>
              <p:nvPr/>
            </p:nvSpPr>
            <p:spPr>
              <a:xfrm>
                <a:off x="8514397" y="4120056"/>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smtClean="0">
                              <a:latin typeface="Cambria Math" panose="02040503050406030204" pitchFamily="18" charset="0"/>
                              <a:ea typeface="Cambria Math" panose="02040503050406030204" pitchFamily="18" charset="0"/>
                            </a:rPr>
                            <m:t>∇</m:t>
                          </m:r>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67" name="TextBox 66">
                <a:extLst>
                  <a:ext uri="{FF2B5EF4-FFF2-40B4-BE49-F238E27FC236}">
                    <a16:creationId xmlns:a16="http://schemas.microsoft.com/office/drawing/2014/main" id="{C9B621C4-D2BE-4A44-BBEA-A953A86D9F39}"/>
                  </a:ext>
                </a:extLst>
              </p:cNvPr>
              <p:cNvSpPr txBox="1">
                <a:spLocks noRot="1" noChangeAspect="1" noMove="1" noResize="1" noEditPoints="1" noAdjustHandles="1" noChangeArrowheads="1" noChangeShapeType="1" noTextEdit="1"/>
              </p:cNvSpPr>
              <p:nvPr/>
            </p:nvSpPr>
            <p:spPr>
              <a:xfrm>
                <a:off x="8514397" y="4120056"/>
                <a:ext cx="635431" cy="492443"/>
              </a:xfrm>
              <a:prstGeom prst="rect">
                <a:avLst/>
              </a:prstGeom>
              <a:blipFill>
                <a:blip r:embed="rId21"/>
                <a:stretch>
                  <a:fillRect l="-21569" r="-27451"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8E27D75B-542D-D241-ADF4-B35D055D634B}"/>
                  </a:ext>
                </a:extLst>
              </p:cNvPr>
              <p:cNvSpPr txBox="1"/>
              <p:nvPr/>
            </p:nvSpPr>
            <p:spPr>
              <a:xfrm>
                <a:off x="9174999" y="3106162"/>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1</m:t>
                          </m:r>
                        </m:sub>
                      </m:sSub>
                    </m:oMath>
                  </m:oMathPara>
                </a14:m>
                <a:endParaRPr lang="en-US" sz="2400" dirty="0"/>
              </a:p>
            </p:txBody>
          </p:sp>
        </mc:Choice>
        <mc:Fallback xmlns="">
          <p:sp>
            <p:nvSpPr>
              <p:cNvPr id="69" name="TextBox 68">
                <a:extLst>
                  <a:ext uri="{FF2B5EF4-FFF2-40B4-BE49-F238E27FC236}">
                    <a16:creationId xmlns:a16="http://schemas.microsoft.com/office/drawing/2014/main" id="{8E27D75B-542D-D241-ADF4-B35D055D634B}"/>
                  </a:ext>
                </a:extLst>
              </p:cNvPr>
              <p:cNvSpPr txBox="1">
                <a:spLocks noRot="1" noChangeAspect="1" noMove="1" noResize="1" noEditPoints="1" noAdjustHandles="1" noChangeArrowheads="1" noChangeShapeType="1" noTextEdit="1"/>
              </p:cNvSpPr>
              <p:nvPr/>
            </p:nvSpPr>
            <p:spPr>
              <a:xfrm>
                <a:off x="9174999" y="3106162"/>
                <a:ext cx="635431" cy="369332"/>
              </a:xfrm>
              <a:prstGeom prst="rect">
                <a:avLst/>
              </a:prstGeom>
              <a:blipFill>
                <a:blip r:embed="rId22"/>
                <a:stretch>
                  <a:fillRect b="-16667"/>
                </a:stretch>
              </a:blipFill>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D466F8D4-6FEB-6847-A302-70D96D594AE3}"/>
              </a:ext>
            </a:extLst>
          </p:cNvPr>
          <p:cNvCxnSpPr/>
          <p:nvPr/>
        </p:nvCxnSpPr>
        <p:spPr>
          <a:xfrm>
            <a:off x="6659764" y="3499551"/>
            <a:ext cx="0" cy="526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6884784-9B71-114E-A0A5-03AD0FFD9555}"/>
              </a:ext>
            </a:extLst>
          </p:cNvPr>
          <p:cNvCxnSpPr/>
          <p:nvPr/>
        </p:nvCxnSpPr>
        <p:spPr>
          <a:xfrm>
            <a:off x="8566057" y="3499551"/>
            <a:ext cx="0" cy="526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3DFE160-DED6-E14D-89F0-3576D5035F1C}"/>
              </a:ext>
            </a:extLst>
          </p:cNvPr>
          <p:cNvCxnSpPr/>
          <p:nvPr/>
        </p:nvCxnSpPr>
        <p:spPr>
          <a:xfrm>
            <a:off x="10086839" y="3499551"/>
            <a:ext cx="0" cy="526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DBDA6ED-D3FB-0E43-8DE0-F5D343355A7B}"/>
              </a:ext>
            </a:extLst>
          </p:cNvPr>
          <p:cNvCxnSpPr/>
          <p:nvPr/>
        </p:nvCxnSpPr>
        <p:spPr>
          <a:xfrm flipV="1">
            <a:off x="7142138" y="3499551"/>
            <a:ext cx="0" cy="477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6E108CD-6A90-DC44-953F-DC387775B4D9}"/>
              </a:ext>
            </a:extLst>
          </p:cNvPr>
          <p:cNvCxnSpPr/>
          <p:nvPr/>
        </p:nvCxnSpPr>
        <p:spPr>
          <a:xfrm flipV="1">
            <a:off x="8978686" y="3499550"/>
            <a:ext cx="0" cy="477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DED54EE-2E79-E342-B3D9-9F67F82F842D}"/>
              </a:ext>
            </a:extLst>
          </p:cNvPr>
          <p:cNvCxnSpPr/>
          <p:nvPr/>
        </p:nvCxnSpPr>
        <p:spPr>
          <a:xfrm flipV="1">
            <a:off x="10565974" y="3524625"/>
            <a:ext cx="0" cy="477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20B837A-7473-D34E-B30E-445151247A62}"/>
              </a:ext>
            </a:extLst>
          </p:cNvPr>
          <p:cNvSpPr txBox="1"/>
          <p:nvPr/>
        </p:nvSpPr>
        <p:spPr>
          <a:xfrm>
            <a:off x="1283775" y="4149494"/>
            <a:ext cx="3905573" cy="1815882"/>
          </a:xfrm>
          <a:prstGeom prst="rect">
            <a:avLst/>
          </a:prstGeom>
          <a:noFill/>
        </p:spPr>
        <p:txBody>
          <a:bodyPr wrap="square" rtlCol="0">
            <a:spAutoFit/>
          </a:bodyPr>
          <a:lstStyle/>
          <a:p>
            <a:r>
              <a:rPr lang="en-US" altLang="zh-CN" sz="2800" dirty="0"/>
              <a:t>Three</a:t>
            </a:r>
            <a:r>
              <a:rPr lang="zh-CN" altLang="en-US" sz="2800" dirty="0"/>
              <a:t> </a:t>
            </a:r>
            <a:r>
              <a:rPr lang="en-US" altLang="zh-CN" sz="2800" dirty="0"/>
              <a:t>steps:</a:t>
            </a:r>
          </a:p>
          <a:p>
            <a:pPr marL="285750" indent="-285750">
              <a:buFont typeface="Arial" panose="020B0604020202020204" pitchFamily="34" charset="0"/>
              <a:buChar char="•"/>
            </a:pPr>
            <a:r>
              <a:rPr lang="en-US" altLang="zh-CN" sz="2800" dirty="0"/>
              <a:t>Forward</a:t>
            </a:r>
            <a:r>
              <a:rPr lang="zh-CN" altLang="en-US" sz="2800" dirty="0"/>
              <a:t> </a:t>
            </a:r>
            <a:r>
              <a:rPr lang="en-US" altLang="zh-CN" sz="2800" dirty="0"/>
              <a:t>propagation</a:t>
            </a:r>
          </a:p>
          <a:p>
            <a:pPr marL="285750" indent="-285750">
              <a:buFont typeface="Arial" panose="020B0604020202020204" pitchFamily="34" charset="0"/>
              <a:buChar char="•"/>
            </a:pPr>
            <a:r>
              <a:rPr lang="en-US" altLang="zh-CN" sz="2800" dirty="0"/>
              <a:t>Back</a:t>
            </a:r>
            <a:r>
              <a:rPr lang="zh-CN" altLang="en-US" sz="2800" dirty="0"/>
              <a:t> </a:t>
            </a:r>
            <a:r>
              <a:rPr lang="en-US" altLang="zh-CN" sz="2800" dirty="0"/>
              <a:t>propagation</a:t>
            </a:r>
          </a:p>
          <a:p>
            <a:pPr marL="285750" indent="-285750">
              <a:buFont typeface="Arial" panose="020B0604020202020204" pitchFamily="34" charset="0"/>
              <a:buChar char="•"/>
            </a:pPr>
            <a:r>
              <a:rPr lang="en-US" altLang="zh-CN" sz="2800" dirty="0"/>
              <a:t>Parameter</a:t>
            </a:r>
            <a:r>
              <a:rPr lang="zh-CN" altLang="en-US" sz="2800" dirty="0"/>
              <a:t> </a:t>
            </a:r>
            <a:r>
              <a:rPr lang="en-US" altLang="zh-CN" sz="2800" dirty="0"/>
              <a:t>update</a:t>
            </a:r>
            <a:endParaRPr lang="en-US" sz="2800" dirty="0"/>
          </a:p>
        </p:txBody>
      </p:sp>
    </p:spTree>
    <p:extLst>
      <p:ext uri="{BB962C8B-B14F-4D97-AF65-F5344CB8AC3E}">
        <p14:creationId xmlns:p14="http://schemas.microsoft.com/office/powerpoint/2010/main" val="185003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3FEA-7413-1C44-8F42-3EAD0E838B45}"/>
              </a:ext>
            </a:extLst>
          </p:cNvPr>
          <p:cNvSpPr>
            <a:spLocks noGrp="1"/>
          </p:cNvSpPr>
          <p:nvPr>
            <p:ph type="title"/>
          </p:nvPr>
        </p:nvSpPr>
        <p:spPr/>
        <p:txBody>
          <a:bodyPr/>
          <a:lstStyle/>
          <a:p>
            <a:r>
              <a:rPr lang="en-US" altLang="zh-CN" dirty="0"/>
              <a:t>DNN</a:t>
            </a:r>
            <a:r>
              <a:rPr lang="zh-CN" altLang="en-US" dirty="0"/>
              <a:t> </a:t>
            </a:r>
            <a:r>
              <a:rPr lang="en-US" altLang="zh-CN" dirty="0"/>
              <a:t>Basic</a:t>
            </a:r>
            <a:r>
              <a:rPr lang="zh-CN" altLang="en-US" dirty="0"/>
              <a:t> </a:t>
            </a:r>
            <a:r>
              <a:rPr lang="en-US" altLang="zh-CN" dirty="0"/>
              <a:t>Computing</a:t>
            </a:r>
            <a:r>
              <a:rPr lang="zh-CN" altLang="en-US" dirty="0"/>
              <a:t> </a:t>
            </a:r>
            <a:r>
              <a:rPr lang="en-US" altLang="zh-CN" dirty="0"/>
              <a:t>Blocks</a:t>
            </a:r>
            <a:endParaRPr lang="en-US" dirty="0"/>
          </a:p>
        </p:txBody>
      </p:sp>
      <p:sp>
        <p:nvSpPr>
          <p:cNvPr id="4" name="Slide Number Placeholder 3">
            <a:extLst>
              <a:ext uri="{FF2B5EF4-FFF2-40B4-BE49-F238E27FC236}">
                <a16:creationId xmlns:a16="http://schemas.microsoft.com/office/drawing/2014/main" id="{722723D7-D472-AE4C-8680-7FD7D1CBCB66}"/>
              </a:ext>
            </a:extLst>
          </p:cNvPr>
          <p:cNvSpPr>
            <a:spLocks noGrp="1"/>
          </p:cNvSpPr>
          <p:nvPr>
            <p:ph type="sldNum" sz="quarter" idx="12"/>
          </p:nvPr>
        </p:nvSpPr>
        <p:spPr/>
        <p:txBody>
          <a:bodyPr/>
          <a:lstStyle/>
          <a:p>
            <a:fld id="{034E60B9-CED6-4F27-B6DE-101620AFFE53}" type="slidenum">
              <a:rPr lang="en-US" smtClean="0"/>
              <a:t>7</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E671B5C-3C87-304E-AE69-1C09369432F4}"/>
                  </a:ext>
                </a:extLst>
              </p:cNvPr>
              <p:cNvSpPr txBox="1"/>
              <p:nvPr/>
            </p:nvSpPr>
            <p:spPr>
              <a:xfrm>
                <a:off x="4433700" y="2344146"/>
                <a:ext cx="2810378"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𝑂</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𝑊</m:t>
                      </m:r>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𝐼</m:t>
                      </m:r>
                    </m:oMath>
                  </m:oMathPara>
                </a14:m>
                <a:endParaRPr lang="en-US" sz="3200" dirty="0"/>
              </a:p>
            </p:txBody>
          </p:sp>
        </mc:Choice>
        <mc:Fallback xmlns="">
          <p:sp>
            <p:nvSpPr>
              <p:cNvPr id="5" name="TextBox 4">
                <a:extLst>
                  <a:ext uri="{FF2B5EF4-FFF2-40B4-BE49-F238E27FC236}">
                    <a16:creationId xmlns:a16="http://schemas.microsoft.com/office/drawing/2014/main" id="{3E671B5C-3C87-304E-AE69-1C09369432F4}"/>
                  </a:ext>
                </a:extLst>
              </p:cNvPr>
              <p:cNvSpPr txBox="1">
                <a:spLocks noRot="1" noChangeAspect="1" noMove="1" noResize="1" noEditPoints="1" noAdjustHandles="1" noChangeArrowheads="1" noChangeShapeType="1" noTextEdit="1"/>
              </p:cNvSpPr>
              <p:nvPr/>
            </p:nvSpPr>
            <p:spPr>
              <a:xfrm>
                <a:off x="4433700" y="2344146"/>
                <a:ext cx="2810378" cy="492443"/>
              </a:xfrm>
              <a:prstGeom prst="rect">
                <a:avLst/>
              </a:prstGeom>
              <a:blipFill>
                <a:blip r:embed="rId3"/>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9F0AE1-3997-7B49-8C91-10C45E71C469}"/>
                  </a:ext>
                </a:extLst>
              </p:cNvPr>
              <p:cNvSpPr txBox="1"/>
              <p:nvPr/>
            </p:nvSpPr>
            <p:spPr>
              <a:xfrm>
                <a:off x="4743666" y="3742160"/>
                <a:ext cx="2810378"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200" i="1">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rPr>
                        <m:t>𝑊</m:t>
                      </m:r>
                      <m:r>
                        <a:rPr lang="en-US" altLang="zh-CN" sz="3200" b="0" i="1" smtClean="0">
                          <a:latin typeface="Cambria Math" panose="02040503050406030204" pitchFamily="18" charset="0"/>
                        </a:rPr>
                        <m:t>=</m:t>
                      </m:r>
                      <m:r>
                        <m:rPr>
                          <m:sty m:val="p"/>
                        </m:rPr>
                        <a:rPr lang="en-US" sz="3200" i="1">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rPr>
                        <m:t>𝑂</m:t>
                      </m:r>
                      <m:r>
                        <a:rPr lang="en-US" altLang="zh-CN" sz="3200" b="0" i="1" smtClean="0">
                          <a:latin typeface="Cambria Math" panose="02040503050406030204" pitchFamily="18" charset="0"/>
                          <a:ea typeface="Cambria Math" panose="02040503050406030204" pitchFamily="18" charset="0"/>
                        </a:rPr>
                        <m:t>×</m:t>
                      </m:r>
                      <m:sSup>
                        <m:sSupPr>
                          <m:ctrlPr>
                            <a:rPr lang="en-US" altLang="zh-CN" sz="3200" b="0" i="1" smtClean="0">
                              <a:latin typeface="Cambria Math" panose="02040503050406030204" pitchFamily="18" charset="0"/>
                              <a:ea typeface="Cambria Math" panose="02040503050406030204" pitchFamily="18" charset="0"/>
                            </a:rPr>
                          </m:ctrlPr>
                        </m:sSupPr>
                        <m:e>
                          <m:r>
                            <a:rPr lang="en-US" altLang="zh-CN" sz="3200" b="0" i="1" smtClean="0">
                              <a:latin typeface="Cambria Math" panose="02040503050406030204" pitchFamily="18" charset="0"/>
                              <a:ea typeface="Cambria Math" panose="02040503050406030204" pitchFamily="18" charset="0"/>
                            </a:rPr>
                            <m:t>𝐼</m:t>
                          </m:r>
                        </m:e>
                        <m:sup>
                          <m:r>
                            <a:rPr lang="en-US" altLang="zh-CN" sz="3200" b="0" i="1" smtClean="0">
                              <a:latin typeface="Cambria Math" panose="02040503050406030204" pitchFamily="18" charset="0"/>
                              <a:ea typeface="Cambria Math" panose="02040503050406030204" pitchFamily="18" charset="0"/>
                            </a:rPr>
                            <m:t>𝑇</m:t>
                          </m:r>
                        </m:sup>
                      </m:sSup>
                    </m:oMath>
                  </m:oMathPara>
                </a14:m>
                <a:endParaRPr lang="en-US" sz="3200" dirty="0"/>
              </a:p>
            </p:txBody>
          </p:sp>
        </mc:Choice>
        <mc:Fallback xmlns="">
          <p:sp>
            <p:nvSpPr>
              <p:cNvPr id="6" name="TextBox 5">
                <a:extLst>
                  <a:ext uri="{FF2B5EF4-FFF2-40B4-BE49-F238E27FC236}">
                    <a16:creationId xmlns:a16="http://schemas.microsoft.com/office/drawing/2014/main" id="{719F0AE1-3997-7B49-8C91-10C45E71C469}"/>
                  </a:ext>
                </a:extLst>
              </p:cNvPr>
              <p:cNvSpPr txBox="1">
                <a:spLocks noRot="1" noChangeAspect="1" noMove="1" noResize="1" noEditPoints="1" noAdjustHandles="1" noChangeArrowheads="1" noChangeShapeType="1" noTextEdit="1"/>
              </p:cNvSpPr>
              <p:nvPr/>
            </p:nvSpPr>
            <p:spPr>
              <a:xfrm>
                <a:off x="4743666" y="3742160"/>
                <a:ext cx="2810378" cy="492443"/>
              </a:xfrm>
              <a:prstGeom prst="rect">
                <a:avLst/>
              </a:prstGeom>
              <a:blipFill>
                <a:blip r:embed="rId4"/>
                <a:stretch>
                  <a:fillRect t="-2500"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798766F-5025-F54D-8AE7-9ACA557BB96B}"/>
                  </a:ext>
                </a:extLst>
              </p:cNvPr>
              <p:cNvSpPr txBox="1"/>
              <p:nvPr/>
            </p:nvSpPr>
            <p:spPr>
              <a:xfrm>
                <a:off x="4743666" y="4461469"/>
                <a:ext cx="2810378"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200" i="1">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rPr>
                        <m:t>𝐼</m:t>
                      </m:r>
                      <m:r>
                        <a:rPr lang="en-US" altLang="zh-CN" sz="3200" b="0" i="1" smtClean="0">
                          <a:latin typeface="Cambria Math" panose="02040503050406030204" pitchFamily="18" charset="0"/>
                        </a:rPr>
                        <m:t>=</m:t>
                      </m:r>
                      <m:sSup>
                        <m:sSupPr>
                          <m:ctrlPr>
                            <a:rPr lang="en-US" altLang="zh-CN" sz="3200" b="0" i="1" smtClean="0">
                              <a:latin typeface="Cambria Math" panose="02040503050406030204" pitchFamily="18" charset="0"/>
                              <a:ea typeface="Cambria Math" panose="02040503050406030204" pitchFamily="18" charset="0"/>
                            </a:rPr>
                          </m:ctrlPr>
                        </m:sSupPr>
                        <m:e>
                          <m:r>
                            <a:rPr lang="en-US" altLang="zh-CN" sz="3200" b="0" i="1" smtClean="0">
                              <a:latin typeface="Cambria Math" panose="02040503050406030204" pitchFamily="18" charset="0"/>
                              <a:ea typeface="Cambria Math" panose="02040503050406030204" pitchFamily="18" charset="0"/>
                            </a:rPr>
                            <m:t>𝑊</m:t>
                          </m:r>
                        </m:e>
                        <m:sup>
                          <m:r>
                            <a:rPr lang="en-US" altLang="zh-CN" sz="3200" b="0" i="1" smtClean="0">
                              <a:latin typeface="Cambria Math" panose="02040503050406030204" pitchFamily="18" charset="0"/>
                              <a:ea typeface="Cambria Math" panose="02040503050406030204" pitchFamily="18" charset="0"/>
                            </a:rPr>
                            <m:t>𝑇</m:t>
                          </m:r>
                        </m:sup>
                      </m:sSup>
                      <m:r>
                        <a:rPr lang="en-US" altLang="zh-CN" sz="3200" b="0" i="1" smtClean="0">
                          <a:latin typeface="Cambria Math" panose="02040503050406030204" pitchFamily="18" charset="0"/>
                          <a:ea typeface="Cambria Math" panose="02040503050406030204" pitchFamily="18" charset="0"/>
                        </a:rPr>
                        <m:t>×</m:t>
                      </m:r>
                      <m:r>
                        <m:rPr>
                          <m:sty m:val="p"/>
                        </m:rPr>
                        <a:rPr lang="en-US" sz="3200" i="1">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𝑂</m:t>
                      </m:r>
                    </m:oMath>
                  </m:oMathPara>
                </a14:m>
                <a:endParaRPr lang="en-US" sz="3200" dirty="0"/>
              </a:p>
            </p:txBody>
          </p:sp>
        </mc:Choice>
        <mc:Fallback xmlns="">
          <p:sp>
            <p:nvSpPr>
              <p:cNvPr id="7" name="TextBox 6">
                <a:extLst>
                  <a:ext uri="{FF2B5EF4-FFF2-40B4-BE49-F238E27FC236}">
                    <a16:creationId xmlns:a16="http://schemas.microsoft.com/office/drawing/2014/main" id="{7798766F-5025-F54D-8AE7-9ACA557BB96B}"/>
                  </a:ext>
                </a:extLst>
              </p:cNvPr>
              <p:cNvSpPr txBox="1">
                <a:spLocks noRot="1" noChangeAspect="1" noMove="1" noResize="1" noEditPoints="1" noAdjustHandles="1" noChangeArrowheads="1" noChangeShapeType="1" noTextEdit="1"/>
              </p:cNvSpPr>
              <p:nvPr/>
            </p:nvSpPr>
            <p:spPr>
              <a:xfrm>
                <a:off x="4743666" y="4461469"/>
                <a:ext cx="2810378" cy="492443"/>
              </a:xfrm>
              <a:prstGeom prst="rect">
                <a:avLst/>
              </a:prstGeom>
              <a:blipFill>
                <a:blip r:embed="rId5"/>
                <a:stretch>
                  <a:fillRect t="-2500" b="-5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81D6D7D-CC36-BA4E-8072-9C914E6D6424}"/>
              </a:ext>
            </a:extLst>
          </p:cNvPr>
          <p:cNvSpPr txBox="1"/>
          <p:nvPr/>
        </p:nvSpPr>
        <p:spPr>
          <a:xfrm>
            <a:off x="838200" y="2284844"/>
            <a:ext cx="3799758" cy="584775"/>
          </a:xfrm>
          <a:prstGeom prst="rect">
            <a:avLst/>
          </a:prstGeom>
          <a:noFill/>
        </p:spPr>
        <p:txBody>
          <a:bodyPr wrap="none" rtlCol="0">
            <a:spAutoFit/>
          </a:bodyPr>
          <a:lstStyle/>
          <a:p>
            <a:r>
              <a:rPr lang="en-US" altLang="zh-CN" sz="3200" dirty="0"/>
              <a:t>Forward</a:t>
            </a:r>
            <a:r>
              <a:rPr lang="zh-CN" altLang="en-US" sz="3200" dirty="0"/>
              <a:t> </a:t>
            </a:r>
            <a:r>
              <a:rPr lang="en-US" altLang="zh-CN" sz="3200" dirty="0"/>
              <a:t>propagation:</a:t>
            </a:r>
            <a:endParaRPr lang="en-US" sz="3200" dirty="0"/>
          </a:p>
        </p:txBody>
      </p:sp>
      <p:sp>
        <p:nvSpPr>
          <p:cNvPr id="9" name="TextBox 8">
            <a:extLst>
              <a:ext uri="{FF2B5EF4-FFF2-40B4-BE49-F238E27FC236}">
                <a16:creationId xmlns:a16="http://schemas.microsoft.com/office/drawing/2014/main" id="{EC7A5F34-A69C-0E4F-A0E5-4B8374090DEA}"/>
              </a:ext>
            </a:extLst>
          </p:cNvPr>
          <p:cNvSpPr txBox="1"/>
          <p:nvPr/>
        </p:nvSpPr>
        <p:spPr>
          <a:xfrm>
            <a:off x="838200" y="3482802"/>
            <a:ext cx="3194721" cy="584775"/>
          </a:xfrm>
          <a:prstGeom prst="rect">
            <a:avLst/>
          </a:prstGeom>
          <a:noFill/>
        </p:spPr>
        <p:txBody>
          <a:bodyPr wrap="none" rtlCol="0">
            <a:spAutoFit/>
          </a:bodyPr>
          <a:lstStyle/>
          <a:p>
            <a:r>
              <a:rPr lang="en-US" altLang="zh-CN" sz="3200" dirty="0"/>
              <a:t>Back</a:t>
            </a:r>
            <a:r>
              <a:rPr lang="zh-CN" altLang="en-US" sz="3200" dirty="0"/>
              <a:t> </a:t>
            </a:r>
            <a:r>
              <a:rPr lang="en-US" altLang="zh-CN" sz="3200" dirty="0"/>
              <a:t>propagation:</a:t>
            </a:r>
            <a:endParaRPr lang="en-US" sz="3200" dirty="0"/>
          </a:p>
        </p:txBody>
      </p:sp>
    </p:spTree>
    <p:extLst>
      <p:ext uri="{BB962C8B-B14F-4D97-AF65-F5344CB8AC3E}">
        <p14:creationId xmlns:p14="http://schemas.microsoft.com/office/powerpoint/2010/main" val="432310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7895"/>
            <a:ext cx="10515600" cy="916597"/>
          </a:xfrm>
        </p:spPr>
        <p:txBody>
          <a:bodyPr>
            <a:normAutofit/>
          </a:bodyPr>
          <a:lstStyle/>
          <a:p>
            <a:r>
              <a:rPr lang="en-US" dirty="0"/>
              <a:t>Back</a:t>
            </a:r>
            <a:r>
              <a:rPr lang="en-US" altLang="zh-CN" dirty="0"/>
              <a:t>p</a:t>
            </a:r>
            <a:r>
              <a:rPr lang="en-US" dirty="0"/>
              <a:t>rop based DNN Training</a:t>
            </a:r>
          </a:p>
        </p:txBody>
      </p:sp>
      <p:grpSp>
        <p:nvGrpSpPr>
          <p:cNvPr id="10" name="Group 9">
            <a:extLst>
              <a:ext uri="{FF2B5EF4-FFF2-40B4-BE49-F238E27FC236}">
                <a16:creationId xmlns:a16="http://schemas.microsoft.com/office/drawing/2014/main" id="{EC287A09-43AD-2B4B-BA77-26B7A7F1A3E3}"/>
              </a:ext>
            </a:extLst>
          </p:cNvPr>
          <p:cNvGrpSpPr/>
          <p:nvPr/>
        </p:nvGrpSpPr>
        <p:grpSpPr>
          <a:xfrm>
            <a:off x="296083" y="1836539"/>
            <a:ext cx="11028614" cy="3302560"/>
            <a:chOff x="296083" y="1836539"/>
            <a:chExt cx="11028614" cy="3302560"/>
          </a:xfrm>
        </p:grpSpPr>
        <p:sp>
          <p:nvSpPr>
            <p:cNvPr id="41" name="Rectangle 40"/>
            <p:cNvSpPr/>
            <p:nvPr/>
          </p:nvSpPr>
          <p:spPr>
            <a:xfrm>
              <a:off x="3479560" y="3699035"/>
              <a:ext cx="1068754" cy="42171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Forward</a:t>
              </a:r>
            </a:p>
          </p:txBody>
        </p:sp>
        <p:sp>
          <p:nvSpPr>
            <p:cNvPr id="42" name="Rectangle 41"/>
            <p:cNvSpPr/>
            <p:nvPr/>
          </p:nvSpPr>
          <p:spPr>
            <a:xfrm>
              <a:off x="4544557" y="3699034"/>
              <a:ext cx="1357746" cy="421717"/>
            </a:xfrm>
            <a:prstGeom prst="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Backward</a:t>
              </a:r>
            </a:p>
          </p:txBody>
        </p:sp>
        <p:cxnSp>
          <p:nvCxnSpPr>
            <p:cNvPr id="54" name="Straight Connector 53"/>
            <p:cNvCxnSpPr/>
            <p:nvPr/>
          </p:nvCxnSpPr>
          <p:spPr>
            <a:xfrm>
              <a:off x="3479560" y="3431527"/>
              <a:ext cx="0" cy="176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902303" y="3427451"/>
              <a:ext cx="0" cy="176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cxnSpLocks/>
            </p:cNvCxnSpPr>
            <p:nvPr/>
          </p:nvCxnSpPr>
          <p:spPr>
            <a:xfrm>
              <a:off x="5328304" y="3519737"/>
              <a:ext cx="547254"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cxnSpLocks/>
            </p:cNvCxnSpPr>
            <p:nvPr/>
          </p:nvCxnSpPr>
          <p:spPr>
            <a:xfrm flipH="1">
              <a:off x="3479560" y="3519737"/>
              <a:ext cx="534377"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137637" y="3335071"/>
              <a:ext cx="1250535" cy="369332"/>
            </a:xfrm>
            <a:prstGeom prst="rect">
              <a:avLst/>
            </a:prstGeom>
            <a:noFill/>
          </p:spPr>
          <p:txBody>
            <a:bodyPr wrap="none" rtlCol="0">
              <a:spAutoFit/>
            </a:bodyPr>
            <a:lstStyle/>
            <a:p>
              <a:r>
                <a:rPr lang="en-US" dirty="0"/>
                <a:t>Minibatch1</a:t>
              </a:r>
            </a:p>
          </p:txBody>
        </p:sp>
        <p:sp>
          <p:nvSpPr>
            <p:cNvPr id="3" name="Rectangle 2">
              <a:extLst>
                <a:ext uri="{FF2B5EF4-FFF2-40B4-BE49-F238E27FC236}">
                  <a16:creationId xmlns:a16="http://schemas.microsoft.com/office/drawing/2014/main" id="{2D19F2E5-8324-471F-9B30-57BD8E30AD9F}"/>
                </a:ext>
              </a:extLst>
            </p:cNvPr>
            <p:cNvSpPr/>
            <p:nvPr/>
          </p:nvSpPr>
          <p:spPr>
            <a:xfrm>
              <a:off x="1305975" y="2321458"/>
              <a:ext cx="1620984" cy="4286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92F2FE36-7AFD-4561-A71E-995D41ECBF2B}"/>
                </a:ext>
              </a:extLst>
            </p:cNvPr>
            <p:cNvSpPr/>
            <p:nvPr/>
          </p:nvSpPr>
          <p:spPr>
            <a:xfrm>
              <a:off x="2926958" y="2321165"/>
              <a:ext cx="1620984" cy="4286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CB77F071-F5B1-4E25-BD05-0C9EF3DDEDDF}"/>
                </a:ext>
              </a:extLst>
            </p:cNvPr>
            <p:cNvSpPr/>
            <p:nvPr/>
          </p:nvSpPr>
          <p:spPr>
            <a:xfrm>
              <a:off x="4544557" y="2320873"/>
              <a:ext cx="1620984" cy="4270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42105D8C-56E2-4AD4-92E6-08F502B1414D}"/>
                </a:ext>
              </a:extLst>
            </p:cNvPr>
            <p:cNvSpPr/>
            <p:nvPr/>
          </p:nvSpPr>
          <p:spPr>
            <a:xfrm>
              <a:off x="6165540" y="2321256"/>
              <a:ext cx="1620984" cy="4286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DA6D6565-E9FC-4516-AE8A-2736B42F005A}"/>
                </a:ext>
              </a:extLst>
            </p:cNvPr>
            <p:cNvSpPr/>
            <p:nvPr/>
          </p:nvSpPr>
          <p:spPr>
            <a:xfrm>
              <a:off x="7783139" y="2322751"/>
              <a:ext cx="1620984" cy="4286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DB4C9F7A-5328-47AB-B855-F15B6A9AF2E6}"/>
                </a:ext>
              </a:extLst>
            </p:cNvPr>
            <p:cNvSpPr/>
            <p:nvPr/>
          </p:nvSpPr>
          <p:spPr>
            <a:xfrm>
              <a:off x="9404122" y="2320980"/>
              <a:ext cx="1620984" cy="4286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EEF92278-1A1C-49B4-89F6-AF23BE2E0C4C}"/>
                </a:ext>
              </a:extLst>
            </p:cNvPr>
            <p:cNvSpPr txBox="1"/>
            <p:nvPr/>
          </p:nvSpPr>
          <p:spPr>
            <a:xfrm>
              <a:off x="1665377" y="1836539"/>
              <a:ext cx="952505" cy="400110"/>
            </a:xfrm>
            <a:prstGeom prst="rect">
              <a:avLst/>
            </a:prstGeom>
            <a:noFill/>
          </p:spPr>
          <p:txBody>
            <a:bodyPr wrap="none" rtlCol="0">
              <a:spAutoFit/>
            </a:bodyPr>
            <a:lstStyle/>
            <a:p>
              <a:r>
                <a:rPr lang="en-US" sz="2000" dirty="0"/>
                <a:t>Epoch0</a:t>
              </a:r>
            </a:p>
          </p:txBody>
        </p:sp>
        <p:sp>
          <p:nvSpPr>
            <p:cNvPr id="62" name="TextBox 61">
              <a:extLst>
                <a:ext uri="{FF2B5EF4-FFF2-40B4-BE49-F238E27FC236}">
                  <a16:creationId xmlns:a16="http://schemas.microsoft.com/office/drawing/2014/main" id="{16AA210B-7DFF-4FA5-BE88-B33667712808}"/>
                </a:ext>
              </a:extLst>
            </p:cNvPr>
            <p:cNvSpPr txBox="1"/>
            <p:nvPr/>
          </p:nvSpPr>
          <p:spPr>
            <a:xfrm>
              <a:off x="3129578" y="1847894"/>
              <a:ext cx="952505" cy="400110"/>
            </a:xfrm>
            <a:prstGeom prst="rect">
              <a:avLst/>
            </a:prstGeom>
            <a:noFill/>
          </p:spPr>
          <p:txBody>
            <a:bodyPr wrap="none" rtlCol="0">
              <a:spAutoFit/>
            </a:bodyPr>
            <a:lstStyle/>
            <a:p>
              <a:r>
                <a:rPr lang="en-US" sz="2000" dirty="0"/>
                <a:t>Epoch1</a:t>
              </a:r>
            </a:p>
          </p:txBody>
        </p:sp>
        <p:sp>
          <p:nvSpPr>
            <p:cNvPr id="63" name="TextBox 62">
              <a:extLst>
                <a:ext uri="{FF2B5EF4-FFF2-40B4-BE49-F238E27FC236}">
                  <a16:creationId xmlns:a16="http://schemas.microsoft.com/office/drawing/2014/main" id="{1EB0371B-1125-43CB-96B1-047383E573A5}"/>
                </a:ext>
              </a:extLst>
            </p:cNvPr>
            <p:cNvSpPr txBox="1"/>
            <p:nvPr/>
          </p:nvSpPr>
          <p:spPr>
            <a:xfrm>
              <a:off x="4869534" y="1848150"/>
              <a:ext cx="952505" cy="400110"/>
            </a:xfrm>
            <a:prstGeom prst="rect">
              <a:avLst/>
            </a:prstGeom>
            <a:noFill/>
          </p:spPr>
          <p:txBody>
            <a:bodyPr wrap="none" rtlCol="0">
              <a:spAutoFit/>
            </a:bodyPr>
            <a:lstStyle/>
            <a:p>
              <a:r>
                <a:rPr lang="en-US" sz="2000" dirty="0"/>
                <a:t>Epoch2</a:t>
              </a:r>
            </a:p>
          </p:txBody>
        </p:sp>
        <p:sp>
          <p:nvSpPr>
            <p:cNvPr id="64" name="TextBox 63">
              <a:extLst>
                <a:ext uri="{FF2B5EF4-FFF2-40B4-BE49-F238E27FC236}">
                  <a16:creationId xmlns:a16="http://schemas.microsoft.com/office/drawing/2014/main" id="{91F3B1A7-99A0-4D70-956E-176641288721}"/>
                </a:ext>
              </a:extLst>
            </p:cNvPr>
            <p:cNvSpPr txBox="1"/>
            <p:nvPr/>
          </p:nvSpPr>
          <p:spPr>
            <a:xfrm>
              <a:off x="6333735" y="1859505"/>
              <a:ext cx="952505" cy="400110"/>
            </a:xfrm>
            <a:prstGeom prst="rect">
              <a:avLst/>
            </a:prstGeom>
            <a:noFill/>
          </p:spPr>
          <p:txBody>
            <a:bodyPr wrap="none" rtlCol="0">
              <a:spAutoFit/>
            </a:bodyPr>
            <a:lstStyle/>
            <a:p>
              <a:r>
                <a:rPr lang="en-US" sz="2000" dirty="0"/>
                <a:t>Epoch3</a:t>
              </a:r>
            </a:p>
          </p:txBody>
        </p:sp>
        <p:sp>
          <p:nvSpPr>
            <p:cNvPr id="66" name="TextBox 65">
              <a:extLst>
                <a:ext uri="{FF2B5EF4-FFF2-40B4-BE49-F238E27FC236}">
                  <a16:creationId xmlns:a16="http://schemas.microsoft.com/office/drawing/2014/main" id="{8C72ED1E-ED97-4197-90E1-AC29B079B80E}"/>
                </a:ext>
              </a:extLst>
            </p:cNvPr>
            <p:cNvSpPr txBox="1"/>
            <p:nvPr/>
          </p:nvSpPr>
          <p:spPr>
            <a:xfrm>
              <a:off x="9768711" y="1841165"/>
              <a:ext cx="1099981" cy="400110"/>
            </a:xfrm>
            <a:prstGeom prst="rect">
              <a:avLst/>
            </a:prstGeom>
            <a:noFill/>
          </p:spPr>
          <p:txBody>
            <a:bodyPr wrap="none" rtlCol="0">
              <a:spAutoFit/>
            </a:bodyPr>
            <a:lstStyle/>
            <a:p>
              <a:r>
                <a:rPr lang="en-US" sz="2000" dirty="0"/>
                <a:t>Epoch M</a:t>
              </a:r>
              <a:endParaRPr lang="en-US" sz="2000" baseline="-25000" dirty="0"/>
            </a:p>
          </p:txBody>
        </p:sp>
        <p:cxnSp>
          <p:nvCxnSpPr>
            <p:cNvPr id="8" name="Straight Connector 7">
              <a:extLst>
                <a:ext uri="{FF2B5EF4-FFF2-40B4-BE49-F238E27FC236}">
                  <a16:creationId xmlns:a16="http://schemas.microsoft.com/office/drawing/2014/main" id="{110E3AF0-CEFB-4CD9-BAF3-4E09F798A9A8}"/>
                </a:ext>
              </a:extLst>
            </p:cNvPr>
            <p:cNvCxnSpPr>
              <a:cxnSpLocks/>
            </p:cNvCxnSpPr>
            <p:nvPr/>
          </p:nvCxnSpPr>
          <p:spPr>
            <a:xfrm>
              <a:off x="8305622" y="2068055"/>
              <a:ext cx="571500"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21D71046-69E2-400E-BB91-D17B40D36825}"/>
                </a:ext>
              </a:extLst>
            </p:cNvPr>
            <p:cNvSpPr/>
            <p:nvPr/>
          </p:nvSpPr>
          <p:spPr>
            <a:xfrm>
              <a:off x="1670140" y="3691130"/>
              <a:ext cx="1812044" cy="429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TextBox 69">
              <a:extLst>
                <a:ext uri="{FF2B5EF4-FFF2-40B4-BE49-F238E27FC236}">
                  <a16:creationId xmlns:a16="http://schemas.microsoft.com/office/drawing/2014/main" id="{0EB17AE1-AD00-4766-B61D-EA8CF5259352}"/>
                </a:ext>
              </a:extLst>
            </p:cNvPr>
            <p:cNvSpPr txBox="1"/>
            <p:nvPr/>
          </p:nvSpPr>
          <p:spPr>
            <a:xfrm>
              <a:off x="1931727" y="3301644"/>
              <a:ext cx="1250535" cy="369332"/>
            </a:xfrm>
            <a:prstGeom prst="rect">
              <a:avLst/>
            </a:prstGeom>
            <a:noFill/>
          </p:spPr>
          <p:txBody>
            <a:bodyPr wrap="none" rtlCol="0">
              <a:spAutoFit/>
            </a:bodyPr>
            <a:lstStyle/>
            <a:p>
              <a:r>
                <a:rPr lang="en-US" dirty="0"/>
                <a:t>Minibatch0</a:t>
              </a:r>
            </a:p>
          </p:txBody>
        </p:sp>
        <p:sp>
          <p:nvSpPr>
            <p:cNvPr id="71" name="Rectangle 70">
              <a:extLst>
                <a:ext uri="{FF2B5EF4-FFF2-40B4-BE49-F238E27FC236}">
                  <a16:creationId xmlns:a16="http://schemas.microsoft.com/office/drawing/2014/main" id="{41D4E49E-70CB-47C4-AF11-C563B9A5C856}"/>
                </a:ext>
              </a:extLst>
            </p:cNvPr>
            <p:cNvSpPr/>
            <p:nvPr/>
          </p:nvSpPr>
          <p:spPr>
            <a:xfrm>
              <a:off x="5898334" y="3705793"/>
              <a:ext cx="1812044" cy="4149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2" name="TextBox 71">
              <a:extLst>
                <a:ext uri="{FF2B5EF4-FFF2-40B4-BE49-F238E27FC236}">
                  <a16:creationId xmlns:a16="http://schemas.microsoft.com/office/drawing/2014/main" id="{C58E73C8-2BEC-4022-ABCC-83C54B3F0A5D}"/>
                </a:ext>
              </a:extLst>
            </p:cNvPr>
            <p:cNvSpPr txBox="1"/>
            <p:nvPr/>
          </p:nvSpPr>
          <p:spPr>
            <a:xfrm>
              <a:off x="6164684" y="3311742"/>
              <a:ext cx="1250535" cy="369332"/>
            </a:xfrm>
            <a:prstGeom prst="rect">
              <a:avLst/>
            </a:prstGeom>
            <a:noFill/>
          </p:spPr>
          <p:txBody>
            <a:bodyPr wrap="none" rtlCol="0">
              <a:spAutoFit/>
            </a:bodyPr>
            <a:lstStyle/>
            <a:p>
              <a:r>
                <a:rPr lang="en-US" dirty="0"/>
                <a:t>Minibatch2</a:t>
              </a:r>
            </a:p>
          </p:txBody>
        </p:sp>
        <p:sp>
          <p:nvSpPr>
            <p:cNvPr id="73" name="Rectangle 72">
              <a:extLst>
                <a:ext uri="{FF2B5EF4-FFF2-40B4-BE49-F238E27FC236}">
                  <a16:creationId xmlns:a16="http://schemas.microsoft.com/office/drawing/2014/main" id="{DBE1231B-A53F-424E-9584-65F421789C76}"/>
                </a:ext>
              </a:extLst>
            </p:cNvPr>
            <p:cNvSpPr/>
            <p:nvPr/>
          </p:nvSpPr>
          <p:spPr>
            <a:xfrm>
              <a:off x="7704578" y="3705793"/>
              <a:ext cx="1812044" cy="4149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5" name="Rectangle 74">
              <a:extLst>
                <a:ext uri="{FF2B5EF4-FFF2-40B4-BE49-F238E27FC236}">
                  <a16:creationId xmlns:a16="http://schemas.microsoft.com/office/drawing/2014/main" id="{290EF3F2-78AF-440D-834D-618351340683}"/>
                </a:ext>
              </a:extLst>
            </p:cNvPr>
            <p:cNvSpPr/>
            <p:nvPr/>
          </p:nvSpPr>
          <p:spPr>
            <a:xfrm>
              <a:off x="9512653" y="3704403"/>
              <a:ext cx="1812044" cy="4149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6" name="TextBox 75">
              <a:extLst>
                <a:ext uri="{FF2B5EF4-FFF2-40B4-BE49-F238E27FC236}">
                  <a16:creationId xmlns:a16="http://schemas.microsoft.com/office/drawing/2014/main" id="{04451C8F-5909-46CE-8781-E6B4B9278062}"/>
                </a:ext>
              </a:extLst>
            </p:cNvPr>
            <p:cNvSpPr txBox="1"/>
            <p:nvPr/>
          </p:nvSpPr>
          <p:spPr>
            <a:xfrm>
              <a:off x="9779003" y="3310352"/>
              <a:ext cx="1335494" cy="369332"/>
            </a:xfrm>
            <a:prstGeom prst="rect">
              <a:avLst/>
            </a:prstGeom>
            <a:noFill/>
          </p:spPr>
          <p:txBody>
            <a:bodyPr wrap="none" rtlCol="0">
              <a:spAutoFit/>
            </a:bodyPr>
            <a:lstStyle/>
            <a:p>
              <a:r>
                <a:rPr lang="en-US" dirty="0"/>
                <a:t>Minibatch N</a:t>
              </a:r>
            </a:p>
          </p:txBody>
        </p:sp>
        <p:cxnSp>
          <p:nvCxnSpPr>
            <p:cNvPr id="77" name="Straight Connector 76">
              <a:extLst>
                <a:ext uri="{FF2B5EF4-FFF2-40B4-BE49-F238E27FC236}">
                  <a16:creationId xmlns:a16="http://schemas.microsoft.com/office/drawing/2014/main" id="{BA838696-76CA-4B55-BB33-57E73696C47C}"/>
                </a:ext>
              </a:extLst>
            </p:cNvPr>
            <p:cNvCxnSpPr>
              <a:cxnSpLocks/>
            </p:cNvCxnSpPr>
            <p:nvPr/>
          </p:nvCxnSpPr>
          <p:spPr>
            <a:xfrm>
              <a:off x="8305622" y="3465551"/>
              <a:ext cx="571500"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1ABCDF-D02F-4866-8860-259E9AA2CFEF}"/>
                </a:ext>
              </a:extLst>
            </p:cNvPr>
            <p:cNvCxnSpPr>
              <a:cxnSpLocks/>
            </p:cNvCxnSpPr>
            <p:nvPr/>
          </p:nvCxnSpPr>
          <p:spPr>
            <a:xfrm flipH="1">
              <a:off x="1670140" y="2740558"/>
              <a:ext cx="1256819" cy="451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09256A-E60A-4923-AD1A-2B4C9C58C3B3}"/>
                </a:ext>
              </a:extLst>
            </p:cNvPr>
            <p:cNvCxnSpPr>
              <a:cxnSpLocks/>
            </p:cNvCxnSpPr>
            <p:nvPr/>
          </p:nvCxnSpPr>
          <p:spPr>
            <a:xfrm>
              <a:off x="4544556" y="2740558"/>
              <a:ext cx="6780141" cy="45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A222A5-C3BE-4E84-B77C-3AD0685389A1}"/>
                </a:ext>
              </a:extLst>
            </p:cNvPr>
            <p:cNvCxnSpPr/>
            <p:nvPr/>
          </p:nvCxnSpPr>
          <p:spPr>
            <a:xfrm flipV="1">
              <a:off x="1665377" y="3191786"/>
              <a:ext cx="0" cy="5126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5179EF-E015-4E01-A0F6-F308ACA9B39E}"/>
                </a:ext>
              </a:extLst>
            </p:cNvPr>
            <p:cNvCxnSpPr/>
            <p:nvPr/>
          </p:nvCxnSpPr>
          <p:spPr>
            <a:xfrm flipV="1">
              <a:off x="11324697" y="3191786"/>
              <a:ext cx="0" cy="512617"/>
            </a:xfrm>
            <a:prstGeom prst="line">
              <a:avLst/>
            </a:prstGeom>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6958E248-1811-41E6-9D27-4AB2A5B7AB61}"/>
                </a:ext>
              </a:extLst>
            </p:cNvPr>
            <p:cNvSpPr txBox="1"/>
            <p:nvPr/>
          </p:nvSpPr>
          <p:spPr>
            <a:xfrm>
              <a:off x="296083" y="2289257"/>
              <a:ext cx="1009892" cy="400110"/>
            </a:xfrm>
            <a:prstGeom prst="rect">
              <a:avLst/>
            </a:prstGeom>
            <a:noFill/>
          </p:spPr>
          <p:txBody>
            <a:bodyPr wrap="none" rtlCol="0">
              <a:spAutoFit/>
            </a:bodyPr>
            <a:lstStyle/>
            <a:p>
              <a:r>
                <a:rPr lang="en-US" sz="2000" dirty="0"/>
                <a:t>Training</a:t>
              </a:r>
            </a:p>
          </p:txBody>
        </p:sp>
        <p:sp>
          <p:nvSpPr>
            <p:cNvPr id="53" name="Rectangle 52">
              <a:extLst>
                <a:ext uri="{FF2B5EF4-FFF2-40B4-BE49-F238E27FC236}">
                  <a16:creationId xmlns:a16="http://schemas.microsoft.com/office/drawing/2014/main" id="{EFE8CEB2-969B-4488-A50F-CE807C51045D}"/>
                </a:ext>
              </a:extLst>
            </p:cNvPr>
            <p:cNvSpPr/>
            <p:nvPr/>
          </p:nvSpPr>
          <p:spPr>
            <a:xfrm>
              <a:off x="2926958" y="4710051"/>
              <a:ext cx="483322" cy="4290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f_0</a:t>
              </a:r>
            </a:p>
          </p:txBody>
        </p:sp>
        <p:sp>
          <p:nvSpPr>
            <p:cNvPr id="59" name="Rectangle 58">
              <a:extLst>
                <a:ext uri="{FF2B5EF4-FFF2-40B4-BE49-F238E27FC236}">
                  <a16:creationId xmlns:a16="http://schemas.microsoft.com/office/drawing/2014/main" id="{05F85471-4E66-4E9A-B78F-6DE5048D56A1}"/>
                </a:ext>
              </a:extLst>
            </p:cNvPr>
            <p:cNvSpPr/>
            <p:nvPr/>
          </p:nvSpPr>
          <p:spPr>
            <a:xfrm>
              <a:off x="3410280" y="4709792"/>
              <a:ext cx="483322" cy="4290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f_1</a:t>
              </a:r>
            </a:p>
          </p:txBody>
        </p:sp>
        <p:sp>
          <p:nvSpPr>
            <p:cNvPr id="60" name="Rectangle 59">
              <a:extLst>
                <a:ext uri="{FF2B5EF4-FFF2-40B4-BE49-F238E27FC236}">
                  <a16:creationId xmlns:a16="http://schemas.microsoft.com/office/drawing/2014/main" id="{262A8FAF-E621-400A-9A23-FDDB2F6183BC}"/>
                </a:ext>
              </a:extLst>
            </p:cNvPr>
            <p:cNvSpPr/>
            <p:nvPr/>
          </p:nvSpPr>
          <p:spPr>
            <a:xfrm>
              <a:off x="3893602" y="4710051"/>
              <a:ext cx="483322" cy="4290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endParaRPr lang="en-US" dirty="0">
                <a:solidFill>
                  <a:schemeClr val="tx1"/>
                </a:solidFill>
              </a:endParaRPr>
            </a:p>
          </p:txBody>
        </p:sp>
        <p:sp>
          <p:nvSpPr>
            <p:cNvPr id="65" name="Rectangle 64">
              <a:extLst>
                <a:ext uri="{FF2B5EF4-FFF2-40B4-BE49-F238E27FC236}">
                  <a16:creationId xmlns:a16="http://schemas.microsoft.com/office/drawing/2014/main" id="{9DC030EE-0D09-4318-9BF2-2E3BB05FEDA1}"/>
                </a:ext>
              </a:extLst>
            </p:cNvPr>
            <p:cNvSpPr/>
            <p:nvPr/>
          </p:nvSpPr>
          <p:spPr>
            <a:xfrm>
              <a:off x="4376923" y="4709792"/>
              <a:ext cx="841963" cy="4290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f_{n-1}</a:t>
              </a:r>
            </a:p>
          </p:txBody>
        </p:sp>
        <p:sp>
          <p:nvSpPr>
            <p:cNvPr id="67" name="Rectangle 66">
              <a:extLst>
                <a:ext uri="{FF2B5EF4-FFF2-40B4-BE49-F238E27FC236}">
                  <a16:creationId xmlns:a16="http://schemas.microsoft.com/office/drawing/2014/main" id="{6AFD50C6-669D-40B6-BBDB-5098A37A48FD}"/>
                </a:ext>
              </a:extLst>
            </p:cNvPr>
            <p:cNvSpPr/>
            <p:nvPr/>
          </p:nvSpPr>
          <p:spPr>
            <a:xfrm>
              <a:off x="7605098" y="4703400"/>
              <a:ext cx="562048" cy="429048"/>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b_0</a:t>
              </a:r>
            </a:p>
          </p:txBody>
        </p:sp>
        <p:sp>
          <p:nvSpPr>
            <p:cNvPr id="68" name="Rectangle 67">
              <a:extLst>
                <a:ext uri="{FF2B5EF4-FFF2-40B4-BE49-F238E27FC236}">
                  <a16:creationId xmlns:a16="http://schemas.microsoft.com/office/drawing/2014/main" id="{6DEFF65E-DA66-4E45-B050-3F87B6683681}"/>
                </a:ext>
              </a:extLst>
            </p:cNvPr>
            <p:cNvSpPr/>
            <p:nvPr/>
          </p:nvSpPr>
          <p:spPr>
            <a:xfrm>
              <a:off x="6155132" y="4709792"/>
              <a:ext cx="960998" cy="429048"/>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b_{n-2}</a:t>
              </a:r>
            </a:p>
          </p:txBody>
        </p:sp>
        <p:sp>
          <p:nvSpPr>
            <p:cNvPr id="74" name="Rectangle 73">
              <a:extLst>
                <a:ext uri="{FF2B5EF4-FFF2-40B4-BE49-F238E27FC236}">
                  <a16:creationId xmlns:a16="http://schemas.microsoft.com/office/drawing/2014/main" id="{24B4C4F1-3F08-48CE-8242-B0B1D12070F4}"/>
                </a:ext>
              </a:extLst>
            </p:cNvPr>
            <p:cNvSpPr/>
            <p:nvPr/>
          </p:nvSpPr>
          <p:spPr>
            <a:xfrm>
              <a:off x="7124108" y="4709792"/>
              <a:ext cx="483322" cy="4290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t>
              </a:r>
              <a:endParaRPr lang="en-US" dirty="0">
                <a:solidFill>
                  <a:schemeClr val="tx1"/>
                </a:solidFill>
              </a:endParaRPr>
            </a:p>
          </p:txBody>
        </p:sp>
        <p:sp>
          <p:nvSpPr>
            <p:cNvPr id="80" name="Rectangle 79">
              <a:extLst>
                <a:ext uri="{FF2B5EF4-FFF2-40B4-BE49-F238E27FC236}">
                  <a16:creationId xmlns:a16="http://schemas.microsoft.com/office/drawing/2014/main" id="{6E1A1EDB-0C8C-404E-B48A-033C49FBFC53}"/>
                </a:ext>
              </a:extLst>
            </p:cNvPr>
            <p:cNvSpPr/>
            <p:nvPr/>
          </p:nvSpPr>
          <p:spPr>
            <a:xfrm>
              <a:off x="5218886" y="4709922"/>
              <a:ext cx="936246" cy="429048"/>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b_{n-1}</a:t>
              </a:r>
            </a:p>
          </p:txBody>
        </p:sp>
        <p:cxnSp>
          <p:nvCxnSpPr>
            <p:cNvPr id="9" name="Straight Connector 8">
              <a:extLst>
                <a:ext uri="{FF2B5EF4-FFF2-40B4-BE49-F238E27FC236}">
                  <a16:creationId xmlns:a16="http://schemas.microsoft.com/office/drawing/2014/main" id="{1344CD46-123A-48C5-A400-16452ABFD8AA}"/>
                </a:ext>
              </a:extLst>
            </p:cNvPr>
            <p:cNvCxnSpPr/>
            <p:nvPr/>
          </p:nvCxnSpPr>
          <p:spPr>
            <a:xfrm flipH="1">
              <a:off x="2926958" y="4119361"/>
              <a:ext cx="552602" cy="553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766A5E-B0DF-454B-B505-AA6E49DFF9BF}"/>
                </a:ext>
              </a:extLst>
            </p:cNvPr>
            <p:cNvCxnSpPr/>
            <p:nvPr/>
          </p:nvCxnSpPr>
          <p:spPr>
            <a:xfrm>
              <a:off x="4544556" y="4107291"/>
              <a:ext cx="674330" cy="601927"/>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27CC77BA-904B-4F82-ADC1-D5741C371A75}"/>
              </a:ext>
            </a:extLst>
          </p:cNvPr>
          <p:cNvSpPr>
            <a:spLocks noGrp="1"/>
          </p:cNvSpPr>
          <p:nvPr>
            <p:ph type="sldNum" sz="quarter" idx="12"/>
          </p:nvPr>
        </p:nvSpPr>
        <p:spPr/>
        <p:txBody>
          <a:bodyPr/>
          <a:lstStyle/>
          <a:p>
            <a:fld id="{034E60B9-CED6-4F27-B6DE-101620AFFE53}" type="slidenum">
              <a:rPr lang="en-US" smtClean="0"/>
              <a:t>8</a:t>
            </a:fld>
            <a:endParaRPr lang="en-US" dirty="0"/>
          </a:p>
        </p:txBody>
      </p:sp>
    </p:spTree>
    <p:extLst>
      <p:ext uri="{BB962C8B-B14F-4D97-AF65-F5344CB8AC3E}">
        <p14:creationId xmlns:p14="http://schemas.microsoft.com/office/powerpoint/2010/main" val="3326335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3FEA-7413-1C44-8F42-3EAD0E838B45}"/>
              </a:ext>
            </a:extLst>
          </p:cNvPr>
          <p:cNvSpPr>
            <a:spLocks noGrp="1"/>
          </p:cNvSpPr>
          <p:nvPr>
            <p:ph type="title"/>
          </p:nvPr>
        </p:nvSpPr>
        <p:spPr/>
        <p:txBody>
          <a:bodyPr/>
          <a:lstStyle/>
          <a:p>
            <a:r>
              <a:rPr lang="en-US" dirty="0"/>
              <a:t>Dis</a:t>
            </a:r>
            <a:r>
              <a:rPr lang="en-US" altLang="zh-CN" dirty="0"/>
              <a:t>tributed</a:t>
            </a:r>
            <a:r>
              <a:rPr lang="zh-CN" altLang="en-US" dirty="0"/>
              <a:t> </a:t>
            </a:r>
            <a:r>
              <a:rPr lang="en-US" altLang="zh-CN" dirty="0"/>
              <a:t>DNN</a:t>
            </a:r>
            <a:r>
              <a:rPr lang="zh-CN" altLang="en-US" dirty="0"/>
              <a:t> </a:t>
            </a:r>
            <a:r>
              <a:rPr lang="en-US" altLang="zh-CN" dirty="0"/>
              <a:t>Training</a:t>
            </a:r>
            <a:endParaRPr lang="en-US" dirty="0"/>
          </a:p>
        </p:txBody>
      </p:sp>
      <p:sp>
        <p:nvSpPr>
          <p:cNvPr id="4" name="Slide Number Placeholder 3">
            <a:extLst>
              <a:ext uri="{FF2B5EF4-FFF2-40B4-BE49-F238E27FC236}">
                <a16:creationId xmlns:a16="http://schemas.microsoft.com/office/drawing/2014/main" id="{722723D7-D472-AE4C-8680-7FD7D1CBCB66}"/>
              </a:ext>
            </a:extLst>
          </p:cNvPr>
          <p:cNvSpPr>
            <a:spLocks noGrp="1"/>
          </p:cNvSpPr>
          <p:nvPr>
            <p:ph type="sldNum" sz="quarter" idx="12"/>
          </p:nvPr>
        </p:nvSpPr>
        <p:spPr/>
        <p:txBody>
          <a:bodyPr/>
          <a:lstStyle/>
          <a:p>
            <a:fld id="{034E60B9-CED6-4F27-B6DE-101620AFFE53}" type="slidenum">
              <a:rPr lang="en-US" smtClean="0"/>
              <a:t>9</a:t>
            </a:fld>
            <a:endParaRPr lang="en-US"/>
          </a:p>
        </p:txBody>
      </p:sp>
      <p:grpSp>
        <p:nvGrpSpPr>
          <p:cNvPr id="31" name="Group 30">
            <a:extLst>
              <a:ext uri="{FF2B5EF4-FFF2-40B4-BE49-F238E27FC236}">
                <a16:creationId xmlns:a16="http://schemas.microsoft.com/office/drawing/2014/main" id="{A5F878BF-103C-EC45-B322-091D4B373A67}"/>
              </a:ext>
            </a:extLst>
          </p:cNvPr>
          <p:cNvGrpSpPr/>
          <p:nvPr/>
        </p:nvGrpSpPr>
        <p:grpSpPr>
          <a:xfrm>
            <a:off x="649636" y="1350860"/>
            <a:ext cx="10531100" cy="2155360"/>
            <a:chOff x="667719" y="1690688"/>
            <a:chExt cx="10531100" cy="2155360"/>
          </a:xfrm>
        </p:grpSpPr>
        <p:grpSp>
          <p:nvGrpSpPr>
            <p:cNvPr id="10" name="Group 9">
              <a:extLst>
                <a:ext uri="{FF2B5EF4-FFF2-40B4-BE49-F238E27FC236}">
                  <a16:creationId xmlns:a16="http://schemas.microsoft.com/office/drawing/2014/main" id="{94D423E3-8667-DA43-A5A7-DD97CAB9F8E1}"/>
                </a:ext>
              </a:extLst>
            </p:cNvPr>
            <p:cNvGrpSpPr/>
            <p:nvPr/>
          </p:nvGrpSpPr>
          <p:grpSpPr>
            <a:xfrm>
              <a:off x="2771614" y="1690688"/>
              <a:ext cx="743919" cy="1447902"/>
              <a:chOff x="1890793" y="1651759"/>
              <a:chExt cx="743919" cy="1447902"/>
            </a:xfrm>
          </p:grpSpPr>
          <p:sp>
            <p:nvSpPr>
              <p:cNvPr id="11" name="Rectangle 10">
                <a:extLst>
                  <a:ext uri="{FF2B5EF4-FFF2-40B4-BE49-F238E27FC236}">
                    <a16:creationId xmlns:a16="http://schemas.microsoft.com/office/drawing/2014/main" id="{70E8F33A-FA47-2448-9A09-E12002273112}"/>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AB5AE2-EC08-2748-AF5D-B85A181781AA}"/>
                      </a:ext>
                    </a:extLst>
                  </p:cNvPr>
                  <p:cNvSpPr txBox="1"/>
                  <p:nvPr/>
                </p:nvSpPr>
                <p:spPr>
                  <a:xfrm>
                    <a:off x="1945036" y="1651759"/>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12" name="TextBox 11">
                    <a:extLst>
                      <a:ext uri="{FF2B5EF4-FFF2-40B4-BE49-F238E27FC236}">
                        <a16:creationId xmlns:a16="http://schemas.microsoft.com/office/drawing/2014/main" id="{93AB5AE2-EC08-2748-AF5D-B85A181781AA}"/>
                      </a:ext>
                    </a:extLst>
                  </p:cNvPr>
                  <p:cNvSpPr txBox="1">
                    <a:spLocks noRot="1" noChangeAspect="1" noMove="1" noResize="1" noEditPoints="1" noAdjustHandles="1" noChangeArrowheads="1" noChangeShapeType="1" noTextEdit="1"/>
                  </p:cNvSpPr>
                  <p:nvPr/>
                </p:nvSpPr>
                <p:spPr>
                  <a:xfrm>
                    <a:off x="1945036" y="1651759"/>
                    <a:ext cx="635431" cy="492443"/>
                  </a:xfrm>
                  <a:prstGeom prst="rect">
                    <a:avLst/>
                  </a:prstGeom>
                  <a:blipFill>
                    <a:blip r:embed="rId3"/>
                    <a:stretch>
                      <a:fillRect l="-7843" b="-33333"/>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73696338-446A-8B47-AFD6-1D0443CD3DAC}"/>
                </a:ext>
              </a:extLst>
            </p:cNvPr>
            <p:cNvGrpSpPr/>
            <p:nvPr/>
          </p:nvGrpSpPr>
          <p:grpSpPr>
            <a:xfrm>
              <a:off x="6336226" y="1693488"/>
              <a:ext cx="798162" cy="1420781"/>
              <a:chOff x="1836550" y="1694378"/>
              <a:chExt cx="798162" cy="1420781"/>
            </a:xfrm>
          </p:grpSpPr>
          <p:sp>
            <p:nvSpPr>
              <p:cNvPr id="17" name="Rectangle 16">
                <a:extLst>
                  <a:ext uri="{FF2B5EF4-FFF2-40B4-BE49-F238E27FC236}">
                    <a16:creationId xmlns:a16="http://schemas.microsoft.com/office/drawing/2014/main" id="{58A2D35A-DC16-234F-B9EB-B0AC2F820615}"/>
                  </a:ext>
                </a:extLst>
              </p:cNvPr>
              <p:cNvSpPr/>
              <p:nvPr/>
            </p:nvSpPr>
            <p:spPr>
              <a:xfrm>
                <a:off x="1890793" y="2324745"/>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BC2A837-FF1A-7146-8E2E-3EE21842E3B7}"/>
                      </a:ext>
                    </a:extLst>
                  </p:cNvPr>
                  <p:cNvSpPr txBox="1"/>
                  <p:nvPr/>
                </p:nvSpPr>
                <p:spPr>
                  <a:xfrm>
                    <a:off x="1836550" y="1694378"/>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−1</m:t>
                              </m:r>
                            </m:sub>
                          </m:sSub>
                        </m:oMath>
                      </m:oMathPara>
                    </a14:m>
                    <a:endParaRPr lang="en-US" sz="3200" dirty="0"/>
                  </a:p>
                </p:txBody>
              </p:sp>
            </mc:Choice>
            <mc:Fallback xmlns="">
              <p:sp>
                <p:nvSpPr>
                  <p:cNvPr id="18" name="TextBox 17">
                    <a:extLst>
                      <a:ext uri="{FF2B5EF4-FFF2-40B4-BE49-F238E27FC236}">
                        <a16:creationId xmlns:a16="http://schemas.microsoft.com/office/drawing/2014/main" id="{CBC2A837-FF1A-7146-8E2E-3EE21842E3B7}"/>
                      </a:ext>
                    </a:extLst>
                  </p:cNvPr>
                  <p:cNvSpPr txBox="1">
                    <a:spLocks noRot="1" noChangeAspect="1" noMove="1" noResize="1" noEditPoints="1" noAdjustHandles="1" noChangeArrowheads="1" noChangeShapeType="1" noTextEdit="1"/>
                  </p:cNvSpPr>
                  <p:nvPr/>
                </p:nvSpPr>
                <p:spPr>
                  <a:xfrm>
                    <a:off x="1836550" y="1694378"/>
                    <a:ext cx="635431" cy="492443"/>
                  </a:xfrm>
                  <a:prstGeom prst="rect">
                    <a:avLst/>
                  </a:prstGeom>
                  <a:blipFill>
                    <a:blip r:embed="rId4"/>
                    <a:stretch>
                      <a:fillRect l="-21569" r="-37255" b="-12500"/>
                    </a:stretch>
                  </a:blipFill>
                </p:spPr>
                <p:txBody>
                  <a:bodyPr/>
                  <a:lstStyle/>
                  <a:p>
                    <a:r>
                      <a:rPr lang="en-US">
                        <a:noFill/>
                      </a:rPr>
                      <a:t> </a:t>
                    </a:r>
                  </a:p>
                </p:txBody>
              </p:sp>
            </mc:Fallback>
          </mc:AlternateContent>
        </p:grpSp>
        <p:grpSp>
          <p:nvGrpSpPr>
            <p:cNvPr id="22" name="Group 21">
              <a:extLst>
                <a:ext uri="{FF2B5EF4-FFF2-40B4-BE49-F238E27FC236}">
                  <a16:creationId xmlns:a16="http://schemas.microsoft.com/office/drawing/2014/main" id="{5F3CA973-58EE-924A-8AE9-449DB5372A33}"/>
                </a:ext>
              </a:extLst>
            </p:cNvPr>
            <p:cNvGrpSpPr/>
            <p:nvPr/>
          </p:nvGrpSpPr>
          <p:grpSpPr>
            <a:xfrm>
              <a:off x="9743271" y="1757693"/>
              <a:ext cx="743919" cy="1352701"/>
              <a:chOff x="1890793" y="1746960"/>
              <a:chExt cx="743919" cy="1352701"/>
            </a:xfrm>
          </p:grpSpPr>
          <p:sp>
            <p:nvSpPr>
              <p:cNvPr id="23" name="Rectangle 22">
                <a:extLst>
                  <a:ext uri="{FF2B5EF4-FFF2-40B4-BE49-F238E27FC236}">
                    <a16:creationId xmlns:a16="http://schemas.microsoft.com/office/drawing/2014/main" id="{A1D2E14A-CA44-5E40-958F-3A02264840AC}"/>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65654B0-EB4A-104E-B231-08AF76C2EDE8}"/>
                      </a:ext>
                    </a:extLst>
                  </p:cNvPr>
                  <p:cNvSpPr txBox="1"/>
                  <p:nvPr/>
                </p:nvSpPr>
                <p:spPr>
                  <a:xfrm>
                    <a:off x="1907584" y="1746960"/>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24" name="TextBox 23">
                    <a:extLst>
                      <a:ext uri="{FF2B5EF4-FFF2-40B4-BE49-F238E27FC236}">
                        <a16:creationId xmlns:a16="http://schemas.microsoft.com/office/drawing/2014/main" id="{A65654B0-EB4A-104E-B231-08AF76C2EDE8}"/>
                      </a:ext>
                    </a:extLst>
                  </p:cNvPr>
                  <p:cNvSpPr txBox="1">
                    <a:spLocks noRot="1" noChangeAspect="1" noMove="1" noResize="1" noEditPoints="1" noAdjustHandles="1" noChangeArrowheads="1" noChangeShapeType="1" noTextEdit="1"/>
                  </p:cNvSpPr>
                  <p:nvPr/>
                </p:nvSpPr>
                <p:spPr>
                  <a:xfrm>
                    <a:off x="1907584" y="1746960"/>
                    <a:ext cx="635431" cy="492443"/>
                  </a:xfrm>
                  <a:prstGeom prst="rect">
                    <a:avLst/>
                  </a:prstGeom>
                  <a:blipFill>
                    <a:blip r:embed="rId5"/>
                    <a:stretch>
                      <a:fillRect l="-4000" b="-15000"/>
                    </a:stretch>
                  </a:blipFill>
                </p:spPr>
                <p:txBody>
                  <a:bodyPr/>
                  <a:lstStyle/>
                  <a:p>
                    <a:r>
                      <a:rPr lang="en-US">
                        <a:noFill/>
                      </a:rPr>
                      <a:t> </a:t>
                    </a:r>
                  </a:p>
                </p:txBody>
              </p:sp>
            </mc:Fallback>
          </mc:AlternateContent>
        </p:grpSp>
        <p:cxnSp>
          <p:nvCxnSpPr>
            <p:cNvPr id="26" name="Straight Connector 25">
              <a:extLst>
                <a:ext uri="{FF2B5EF4-FFF2-40B4-BE49-F238E27FC236}">
                  <a16:creationId xmlns:a16="http://schemas.microsoft.com/office/drawing/2014/main" id="{B16C2836-DAC6-6B4E-84DE-5CFEE2BC5683}"/>
                </a:ext>
              </a:extLst>
            </p:cNvPr>
            <p:cNvCxnSpPr/>
            <p:nvPr/>
          </p:nvCxnSpPr>
          <p:spPr>
            <a:xfrm>
              <a:off x="3642101" y="2760401"/>
              <a:ext cx="627681" cy="0"/>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011A4D-94E4-5946-8425-EE2601D8E894}"/>
                </a:ext>
              </a:extLst>
            </p:cNvPr>
            <p:cNvCxnSpPr/>
            <p:nvPr/>
          </p:nvCxnSpPr>
          <p:spPr>
            <a:xfrm>
              <a:off x="7297119" y="2715187"/>
              <a:ext cx="627681" cy="0"/>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2321E3C-16C6-6842-8FB5-4784D3C50BFF}"/>
                </a:ext>
              </a:extLst>
            </p:cNvPr>
            <p:cNvCxnSpPr>
              <a:cxnSpLocks/>
              <a:endCxn id="11" idx="1"/>
            </p:cNvCxnSpPr>
            <p:nvPr/>
          </p:nvCxnSpPr>
          <p:spPr>
            <a:xfrm flipV="1">
              <a:off x="1766807" y="2743383"/>
              <a:ext cx="100480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0BCA07B-8649-E046-ACD1-0F690FBC3C8E}"/>
                </a:ext>
              </a:extLst>
            </p:cNvPr>
            <p:cNvCxnSpPr>
              <a:cxnSpLocks/>
              <a:stCxn id="14" idx="3"/>
              <a:endCxn id="17" idx="1"/>
            </p:cNvCxnSpPr>
            <p:nvPr/>
          </p:nvCxnSpPr>
          <p:spPr>
            <a:xfrm flipV="1">
              <a:off x="5137688" y="2719062"/>
              <a:ext cx="1252781" cy="24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0FB058-7FDC-1142-8B03-FD563A7A3A7B}"/>
                </a:ext>
              </a:extLst>
            </p:cNvPr>
            <p:cNvCxnSpPr>
              <a:cxnSpLocks/>
            </p:cNvCxnSpPr>
            <p:nvPr/>
          </p:nvCxnSpPr>
          <p:spPr>
            <a:xfrm flipV="1">
              <a:off x="8810789" y="2732205"/>
              <a:ext cx="725838" cy="11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70C5644-728E-7742-8114-5DD3F36EB0AC}"/>
                </a:ext>
              </a:extLst>
            </p:cNvPr>
            <p:cNvGrpSpPr/>
            <p:nvPr/>
          </p:nvGrpSpPr>
          <p:grpSpPr>
            <a:xfrm>
              <a:off x="4393769" y="1721684"/>
              <a:ext cx="743919" cy="1416907"/>
              <a:chOff x="1890793" y="1682754"/>
              <a:chExt cx="743919" cy="1416907"/>
            </a:xfrm>
          </p:grpSpPr>
          <p:sp>
            <p:nvSpPr>
              <p:cNvPr id="14" name="Rectangle 13">
                <a:extLst>
                  <a:ext uri="{FF2B5EF4-FFF2-40B4-BE49-F238E27FC236}">
                    <a16:creationId xmlns:a16="http://schemas.microsoft.com/office/drawing/2014/main" id="{92EF47A9-26A9-2048-993B-6AAF5EDE439C}"/>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AFCAB62-0C8A-F94C-9245-C43FC8791A34}"/>
                      </a:ext>
                    </a:extLst>
                  </p:cNvPr>
                  <p:cNvSpPr txBox="1"/>
                  <p:nvPr/>
                </p:nvSpPr>
                <p:spPr>
                  <a:xfrm>
                    <a:off x="1890793" y="1682754"/>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−1</m:t>
                              </m:r>
                            </m:sub>
                          </m:sSub>
                        </m:oMath>
                      </m:oMathPara>
                    </a14:m>
                    <a:endParaRPr lang="en-US" sz="3200" dirty="0"/>
                  </a:p>
                </p:txBody>
              </p:sp>
            </mc:Choice>
            <mc:Fallback xmlns="">
              <p:sp>
                <p:nvSpPr>
                  <p:cNvPr id="15" name="TextBox 14">
                    <a:extLst>
                      <a:ext uri="{FF2B5EF4-FFF2-40B4-BE49-F238E27FC236}">
                        <a16:creationId xmlns:a16="http://schemas.microsoft.com/office/drawing/2014/main" id="{EAFCAB62-0C8A-F94C-9245-C43FC8791A34}"/>
                      </a:ext>
                    </a:extLst>
                  </p:cNvPr>
                  <p:cNvSpPr txBox="1">
                    <a:spLocks noRot="1" noChangeAspect="1" noMove="1" noResize="1" noEditPoints="1" noAdjustHandles="1" noChangeArrowheads="1" noChangeShapeType="1" noTextEdit="1"/>
                  </p:cNvSpPr>
                  <p:nvPr/>
                </p:nvSpPr>
                <p:spPr>
                  <a:xfrm>
                    <a:off x="1890793" y="1682754"/>
                    <a:ext cx="635431" cy="492443"/>
                  </a:xfrm>
                  <a:prstGeom prst="rect">
                    <a:avLst/>
                  </a:prstGeom>
                  <a:blipFill>
                    <a:blip r:embed="rId6"/>
                    <a:stretch>
                      <a:fillRect l="-29412" r="-31373" b="-32500"/>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41597124-8A31-5643-9605-BECE390D9A3A}"/>
                </a:ext>
              </a:extLst>
            </p:cNvPr>
            <p:cNvGrpSpPr/>
            <p:nvPr/>
          </p:nvGrpSpPr>
          <p:grpSpPr>
            <a:xfrm>
              <a:off x="8172774" y="1766228"/>
              <a:ext cx="772334" cy="1344166"/>
              <a:chOff x="1862378" y="1755495"/>
              <a:chExt cx="772334" cy="1344166"/>
            </a:xfrm>
          </p:grpSpPr>
          <p:sp>
            <p:nvSpPr>
              <p:cNvPr id="20" name="Rectangle 19">
                <a:extLst>
                  <a:ext uri="{FF2B5EF4-FFF2-40B4-BE49-F238E27FC236}">
                    <a16:creationId xmlns:a16="http://schemas.microsoft.com/office/drawing/2014/main" id="{23777FB9-C2B1-D543-B202-96F7BB87A27E}"/>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466D815-6A05-6244-811E-A63361733D70}"/>
                      </a:ext>
                    </a:extLst>
                  </p:cNvPr>
                  <p:cNvSpPr txBox="1"/>
                  <p:nvPr/>
                </p:nvSpPr>
                <p:spPr>
                  <a:xfrm>
                    <a:off x="1862378" y="1755495"/>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21" name="TextBox 20">
                    <a:extLst>
                      <a:ext uri="{FF2B5EF4-FFF2-40B4-BE49-F238E27FC236}">
                        <a16:creationId xmlns:a16="http://schemas.microsoft.com/office/drawing/2014/main" id="{6466D815-6A05-6244-811E-A63361733D70}"/>
                      </a:ext>
                    </a:extLst>
                  </p:cNvPr>
                  <p:cNvSpPr txBox="1">
                    <a:spLocks noRot="1" noChangeAspect="1" noMove="1" noResize="1" noEditPoints="1" noAdjustHandles="1" noChangeArrowheads="1" noChangeShapeType="1" noTextEdit="1"/>
                  </p:cNvSpPr>
                  <p:nvPr/>
                </p:nvSpPr>
                <p:spPr>
                  <a:xfrm>
                    <a:off x="1862378" y="1755495"/>
                    <a:ext cx="635431" cy="492443"/>
                  </a:xfrm>
                  <a:prstGeom prst="rect">
                    <a:avLst/>
                  </a:prstGeom>
                  <a:blipFill>
                    <a:blip r:embed="rId7"/>
                    <a:stretch>
                      <a:fillRect l="-3922" b="-10000"/>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33A25577-F36E-B449-8B63-04C3C64A2114}"/>
                </a:ext>
              </a:extLst>
            </p:cNvPr>
            <p:cNvGrpSpPr/>
            <p:nvPr/>
          </p:nvGrpSpPr>
          <p:grpSpPr>
            <a:xfrm>
              <a:off x="1433592" y="1721684"/>
              <a:ext cx="743919" cy="1409155"/>
              <a:chOff x="1890793" y="1690506"/>
              <a:chExt cx="743919" cy="1409155"/>
            </a:xfrm>
          </p:grpSpPr>
          <p:sp>
            <p:nvSpPr>
              <p:cNvPr id="3" name="Rectangle 2">
                <a:extLst>
                  <a:ext uri="{FF2B5EF4-FFF2-40B4-BE49-F238E27FC236}">
                    <a16:creationId xmlns:a16="http://schemas.microsoft.com/office/drawing/2014/main" id="{619CAC85-962E-3E40-8C8A-516AB6E0ED0D}"/>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8D24879-EF6A-F14B-B24F-C7E2D9D6BEFD}"/>
                      </a:ext>
                    </a:extLst>
                  </p:cNvPr>
                  <p:cNvSpPr txBox="1"/>
                  <p:nvPr/>
                </p:nvSpPr>
                <p:spPr>
                  <a:xfrm>
                    <a:off x="1945036" y="1690506"/>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8" name="TextBox 7">
                    <a:extLst>
                      <a:ext uri="{FF2B5EF4-FFF2-40B4-BE49-F238E27FC236}">
                        <a16:creationId xmlns:a16="http://schemas.microsoft.com/office/drawing/2014/main" id="{18D24879-EF6A-F14B-B24F-C7E2D9D6BEFD}"/>
                      </a:ext>
                    </a:extLst>
                  </p:cNvPr>
                  <p:cNvSpPr txBox="1">
                    <a:spLocks noRot="1" noChangeAspect="1" noMove="1" noResize="1" noEditPoints="1" noAdjustHandles="1" noChangeArrowheads="1" noChangeShapeType="1" noTextEdit="1"/>
                  </p:cNvSpPr>
                  <p:nvPr/>
                </p:nvSpPr>
                <p:spPr>
                  <a:xfrm>
                    <a:off x="1945036" y="1690506"/>
                    <a:ext cx="635431" cy="492443"/>
                  </a:xfrm>
                  <a:prstGeom prst="rect">
                    <a:avLst/>
                  </a:prstGeom>
                  <a:blipFill>
                    <a:blip r:embed="rId8"/>
                    <a:stretch>
                      <a:fillRect l="-5882" b="-32500"/>
                    </a:stretch>
                  </a:blipFill>
                </p:spPr>
                <p:txBody>
                  <a:bodyPr/>
                  <a:lstStyle/>
                  <a:p>
                    <a:r>
                      <a:rPr lang="en-US">
                        <a:noFill/>
                      </a:rPr>
                      <a:t> </a:t>
                    </a:r>
                  </a:p>
                </p:txBody>
              </p:sp>
            </mc:Fallback>
          </mc:AlternateContent>
        </p:grpSp>
        <p:cxnSp>
          <p:nvCxnSpPr>
            <p:cNvPr id="47" name="Straight Arrow Connector 46">
              <a:extLst>
                <a:ext uri="{FF2B5EF4-FFF2-40B4-BE49-F238E27FC236}">
                  <a16:creationId xmlns:a16="http://schemas.microsoft.com/office/drawing/2014/main" id="{9C505C22-FFB0-C54E-BF74-1A1F8B1F4F30}"/>
                </a:ext>
              </a:extLst>
            </p:cNvPr>
            <p:cNvCxnSpPr>
              <a:endCxn id="3" idx="1"/>
            </p:cNvCxnSpPr>
            <p:nvPr/>
          </p:nvCxnSpPr>
          <p:spPr>
            <a:xfrm>
              <a:off x="667719" y="2731760"/>
              <a:ext cx="765873" cy="3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C648211-F1D4-8347-A4A0-4BB328435D2F}"/>
                </a:ext>
              </a:extLst>
            </p:cNvPr>
            <p:cNvCxnSpPr>
              <a:stCxn id="23" idx="3"/>
            </p:cNvCxnSpPr>
            <p:nvPr/>
          </p:nvCxnSpPr>
          <p:spPr>
            <a:xfrm flipV="1">
              <a:off x="10487190" y="2703565"/>
              <a:ext cx="693546" cy="11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70954EB-810F-904A-8F18-93E68BDB7709}"/>
                    </a:ext>
                  </a:extLst>
                </p:cNvPr>
                <p:cNvSpPr txBox="1"/>
                <p:nvPr/>
              </p:nvSpPr>
              <p:spPr>
                <a:xfrm>
                  <a:off x="1524645" y="2461874"/>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50" name="TextBox 49">
                  <a:extLst>
                    <a:ext uri="{FF2B5EF4-FFF2-40B4-BE49-F238E27FC236}">
                      <a16:creationId xmlns:a16="http://schemas.microsoft.com/office/drawing/2014/main" id="{270954EB-810F-904A-8F18-93E68BDB7709}"/>
                    </a:ext>
                  </a:extLst>
                </p:cNvPr>
                <p:cNvSpPr txBox="1">
                  <a:spLocks noRot="1" noChangeAspect="1" noMove="1" noResize="1" noEditPoints="1" noAdjustHandles="1" noChangeArrowheads="1" noChangeShapeType="1" noTextEdit="1"/>
                </p:cNvSpPr>
                <p:nvPr/>
              </p:nvSpPr>
              <p:spPr>
                <a:xfrm>
                  <a:off x="1524645" y="2461874"/>
                  <a:ext cx="635431" cy="492443"/>
                </a:xfrm>
                <a:prstGeom prst="rect">
                  <a:avLst/>
                </a:prstGeom>
                <a:blipFill>
                  <a:blip r:embed="rId9"/>
                  <a:stretch>
                    <a:fillRect l="-3922" r="-1961"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CBDFBF7-AB97-3949-9981-6F9BC84368D0}"/>
                    </a:ext>
                  </a:extLst>
                </p:cNvPr>
                <p:cNvSpPr txBox="1"/>
                <p:nvPr/>
              </p:nvSpPr>
              <p:spPr>
                <a:xfrm>
                  <a:off x="2880102" y="2485538"/>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51" name="TextBox 50">
                  <a:extLst>
                    <a:ext uri="{FF2B5EF4-FFF2-40B4-BE49-F238E27FC236}">
                      <a16:creationId xmlns:a16="http://schemas.microsoft.com/office/drawing/2014/main" id="{ACBDFBF7-AB97-3949-9981-6F9BC84368D0}"/>
                    </a:ext>
                  </a:extLst>
                </p:cNvPr>
                <p:cNvSpPr txBox="1">
                  <a:spLocks noRot="1" noChangeAspect="1" noMove="1" noResize="1" noEditPoints="1" noAdjustHandles="1" noChangeArrowheads="1" noChangeShapeType="1" noTextEdit="1"/>
                </p:cNvSpPr>
                <p:nvPr/>
              </p:nvSpPr>
              <p:spPr>
                <a:xfrm>
                  <a:off x="2880102" y="2485538"/>
                  <a:ext cx="635431" cy="492443"/>
                </a:xfrm>
                <a:prstGeom prst="rect">
                  <a:avLst/>
                </a:prstGeom>
                <a:blipFill>
                  <a:blip r:embed="rId10"/>
                  <a:stretch>
                    <a:fillRect l="-3922"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2D7EA75-EFF9-584C-BB2B-D43AB8019A2B}"/>
                    </a:ext>
                  </a:extLst>
                </p:cNvPr>
                <p:cNvSpPr txBox="1"/>
                <p:nvPr/>
              </p:nvSpPr>
              <p:spPr>
                <a:xfrm>
                  <a:off x="4420891" y="2558716"/>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rPr>
                              <m:t>w</m:t>
                            </m:r>
                          </m:e>
                          <m:sub>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Sub>
                      </m:oMath>
                    </m:oMathPara>
                  </a14:m>
                  <a:endParaRPr lang="en-US" sz="2400" dirty="0"/>
                </a:p>
              </p:txBody>
            </p:sp>
          </mc:Choice>
          <mc:Fallback xmlns="">
            <p:sp>
              <p:nvSpPr>
                <p:cNvPr id="52" name="TextBox 51">
                  <a:extLst>
                    <a:ext uri="{FF2B5EF4-FFF2-40B4-BE49-F238E27FC236}">
                      <a16:creationId xmlns:a16="http://schemas.microsoft.com/office/drawing/2014/main" id="{02D7EA75-EFF9-584C-BB2B-D43AB8019A2B}"/>
                    </a:ext>
                  </a:extLst>
                </p:cNvPr>
                <p:cNvSpPr txBox="1">
                  <a:spLocks noRot="1" noChangeAspect="1" noMove="1" noResize="1" noEditPoints="1" noAdjustHandles="1" noChangeArrowheads="1" noChangeShapeType="1" noTextEdit="1"/>
                </p:cNvSpPr>
                <p:nvPr/>
              </p:nvSpPr>
              <p:spPr>
                <a:xfrm>
                  <a:off x="4420891" y="2558716"/>
                  <a:ext cx="635431" cy="369332"/>
                </a:xfrm>
                <a:prstGeom prst="rect">
                  <a:avLst/>
                </a:prstGeom>
                <a:blipFill>
                  <a:blip r:embed="rId11"/>
                  <a:stretch>
                    <a:fillRect l="-11765" r="-17647"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C050AEC-C137-3243-9003-A5EB0524F759}"/>
                    </a:ext>
                  </a:extLst>
                </p:cNvPr>
                <p:cNvSpPr txBox="1"/>
                <p:nvPr/>
              </p:nvSpPr>
              <p:spPr>
                <a:xfrm>
                  <a:off x="9819469" y="2442033"/>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53" name="TextBox 52">
                  <a:extLst>
                    <a:ext uri="{FF2B5EF4-FFF2-40B4-BE49-F238E27FC236}">
                      <a16:creationId xmlns:a16="http://schemas.microsoft.com/office/drawing/2014/main" id="{DC050AEC-C137-3243-9003-A5EB0524F759}"/>
                    </a:ext>
                  </a:extLst>
                </p:cNvPr>
                <p:cNvSpPr txBox="1">
                  <a:spLocks noRot="1" noChangeAspect="1" noMove="1" noResize="1" noEditPoints="1" noAdjustHandles="1" noChangeArrowheads="1" noChangeShapeType="1" noTextEdit="1"/>
                </p:cNvSpPr>
                <p:nvPr/>
              </p:nvSpPr>
              <p:spPr>
                <a:xfrm>
                  <a:off x="9819469" y="2442033"/>
                  <a:ext cx="635431" cy="492443"/>
                </a:xfrm>
                <a:prstGeom prst="rect">
                  <a:avLst/>
                </a:prstGeom>
                <a:blipFill>
                  <a:blip r:embed="rId12"/>
                  <a:stretch>
                    <a:fillRect l="-3922" r="-3922"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899662C-F277-C441-8245-5B9D9C832C1B}"/>
                    </a:ext>
                  </a:extLst>
                </p:cNvPr>
                <p:cNvSpPr txBox="1"/>
                <p:nvPr/>
              </p:nvSpPr>
              <p:spPr>
                <a:xfrm>
                  <a:off x="8246398" y="2457342"/>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54" name="TextBox 53">
                  <a:extLst>
                    <a:ext uri="{FF2B5EF4-FFF2-40B4-BE49-F238E27FC236}">
                      <a16:creationId xmlns:a16="http://schemas.microsoft.com/office/drawing/2014/main" id="{D899662C-F277-C441-8245-5B9D9C832C1B}"/>
                    </a:ext>
                  </a:extLst>
                </p:cNvPr>
                <p:cNvSpPr txBox="1">
                  <a:spLocks noRot="1" noChangeAspect="1" noMove="1" noResize="1" noEditPoints="1" noAdjustHandles="1" noChangeArrowheads="1" noChangeShapeType="1" noTextEdit="1"/>
                </p:cNvSpPr>
                <p:nvPr/>
              </p:nvSpPr>
              <p:spPr>
                <a:xfrm>
                  <a:off x="8246398" y="2457342"/>
                  <a:ext cx="635431" cy="492443"/>
                </a:xfrm>
                <a:prstGeom prst="rect">
                  <a:avLst/>
                </a:prstGeom>
                <a:blipFill>
                  <a:blip r:embed="rId13"/>
                  <a:stretch>
                    <a:fillRect l="-6000" r="-200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29D168C-B86B-5A43-AE26-AFEBA4617F66}"/>
                    </a:ext>
                  </a:extLst>
                </p:cNvPr>
                <p:cNvSpPr txBox="1"/>
                <p:nvPr/>
              </p:nvSpPr>
              <p:spPr>
                <a:xfrm>
                  <a:off x="6456987" y="2530520"/>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rPr>
                              <m:t>w</m:t>
                            </m:r>
                          </m:e>
                          <m:sub>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Sub>
                      </m:oMath>
                    </m:oMathPara>
                  </a14:m>
                  <a:endParaRPr lang="en-US" sz="2400" dirty="0"/>
                </a:p>
              </p:txBody>
            </p:sp>
          </mc:Choice>
          <mc:Fallback xmlns="">
            <p:sp>
              <p:nvSpPr>
                <p:cNvPr id="55" name="TextBox 54">
                  <a:extLst>
                    <a:ext uri="{FF2B5EF4-FFF2-40B4-BE49-F238E27FC236}">
                      <a16:creationId xmlns:a16="http://schemas.microsoft.com/office/drawing/2014/main" id="{929D168C-B86B-5A43-AE26-AFEBA4617F66}"/>
                    </a:ext>
                  </a:extLst>
                </p:cNvPr>
                <p:cNvSpPr txBox="1">
                  <a:spLocks noRot="1" noChangeAspect="1" noMove="1" noResize="1" noEditPoints="1" noAdjustHandles="1" noChangeArrowheads="1" noChangeShapeType="1" noTextEdit="1"/>
                </p:cNvSpPr>
                <p:nvPr/>
              </p:nvSpPr>
              <p:spPr>
                <a:xfrm>
                  <a:off x="6456987" y="2530520"/>
                  <a:ext cx="635431" cy="369332"/>
                </a:xfrm>
                <a:prstGeom prst="rect">
                  <a:avLst/>
                </a:prstGeom>
                <a:blipFill>
                  <a:blip r:embed="rId14"/>
                  <a:stretch>
                    <a:fillRect l="-9804" r="-1764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D045831-271F-5C43-9F35-E06BE17E1EF5}"/>
                    </a:ext>
                  </a:extLst>
                </p:cNvPr>
                <p:cNvSpPr txBox="1"/>
                <p:nvPr/>
              </p:nvSpPr>
              <p:spPr>
                <a:xfrm>
                  <a:off x="795579" y="2194571"/>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𝐼</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56" name="TextBox 55">
                  <a:extLst>
                    <a:ext uri="{FF2B5EF4-FFF2-40B4-BE49-F238E27FC236}">
                      <a16:creationId xmlns:a16="http://schemas.microsoft.com/office/drawing/2014/main" id="{1D045831-271F-5C43-9F35-E06BE17E1EF5}"/>
                    </a:ext>
                  </a:extLst>
                </p:cNvPr>
                <p:cNvSpPr txBox="1">
                  <a:spLocks noRot="1" noChangeAspect="1" noMove="1" noResize="1" noEditPoints="1" noAdjustHandles="1" noChangeArrowheads="1" noChangeShapeType="1" noTextEdit="1"/>
                </p:cNvSpPr>
                <p:nvPr/>
              </p:nvSpPr>
              <p:spPr>
                <a:xfrm>
                  <a:off x="795579" y="2194571"/>
                  <a:ext cx="635431" cy="492443"/>
                </a:xfrm>
                <a:prstGeom prst="rect">
                  <a:avLst/>
                </a:prstGeom>
                <a:blipFill>
                  <a:blip r:embed="rId15"/>
                  <a:stretch>
                    <a:fillRect b="-1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87C133D-A54D-024A-BEB8-EFDFBE131CC1}"/>
                    </a:ext>
                  </a:extLst>
                </p:cNvPr>
                <p:cNvSpPr txBox="1"/>
                <p:nvPr/>
              </p:nvSpPr>
              <p:spPr>
                <a:xfrm>
                  <a:off x="2183968" y="2160262"/>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𝐼</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57" name="TextBox 56">
                  <a:extLst>
                    <a:ext uri="{FF2B5EF4-FFF2-40B4-BE49-F238E27FC236}">
                      <a16:creationId xmlns:a16="http://schemas.microsoft.com/office/drawing/2014/main" id="{487C133D-A54D-024A-BEB8-EFDFBE131CC1}"/>
                    </a:ext>
                  </a:extLst>
                </p:cNvPr>
                <p:cNvSpPr txBox="1">
                  <a:spLocks noRot="1" noChangeAspect="1" noMove="1" noResize="1" noEditPoints="1" noAdjustHandles="1" noChangeArrowheads="1" noChangeShapeType="1" noTextEdit="1"/>
                </p:cNvSpPr>
                <p:nvPr/>
              </p:nvSpPr>
              <p:spPr>
                <a:xfrm>
                  <a:off x="2183968" y="2160262"/>
                  <a:ext cx="635431" cy="492443"/>
                </a:xfrm>
                <a:prstGeom prst="rect">
                  <a:avLst/>
                </a:prstGeom>
                <a:blipFill>
                  <a:blip r:embed="rId16"/>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4D456F1-F071-B04E-BA1D-05906098E0EB}"/>
                    </a:ext>
                  </a:extLst>
                </p:cNvPr>
                <p:cNvSpPr txBox="1"/>
                <p:nvPr/>
              </p:nvSpPr>
              <p:spPr>
                <a:xfrm>
                  <a:off x="3695059" y="2194570"/>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𝐼</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−1</m:t>
                            </m:r>
                          </m:sub>
                        </m:sSub>
                      </m:oMath>
                    </m:oMathPara>
                  </a14:m>
                  <a:endParaRPr lang="en-US" sz="3200" dirty="0"/>
                </a:p>
              </p:txBody>
            </p:sp>
          </mc:Choice>
          <mc:Fallback xmlns="">
            <p:sp>
              <p:nvSpPr>
                <p:cNvPr id="58" name="TextBox 57">
                  <a:extLst>
                    <a:ext uri="{FF2B5EF4-FFF2-40B4-BE49-F238E27FC236}">
                      <a16:creationId xmlns:a16="http://schemas.microsoft.com/office/drawing/2014/main" id="{F4D456F1-F071-B04E-BA1D-05906098E0EB}"/>
                    </a:ext>
                  </a:extLst>
                </p:cNvPr>
                <p:cNvSpPr txBox="1">
                  <a:spLocks noRot="1" noChangeAspect="1" noMove="1" noResize="1" noEditPoints="1" noAdjustHandles="1" noChangeArrowheads="1" noChangeShapeType="1" noTextEdit="1"/>
                </p:cNvSpPr>
                <p:nvPr/>
              </p:nvSpPr>
              <p:spPr>
                <a:xfrm>
                  <a:off x="3695059" y="2194570"/>
                  <a:ext cx="635431" cy="492443"/>
                </a:xfrm>
                <a:prstGeom prst="rect">
                  <a:avLst/>
                </a:prstGeom>
                <a:blipFill>
                  <a:blip r:embed="rId17"/>
                  <a:stretch>
                    <a:fillRect l="-21569" r="-27451"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3CFDCF0-D8E5-F649-8A0F-C4DD9A132BFC}"/>
                    </a:ext>
                  </a:extLst>
                </p:cNvPr>
                <p:cNvSpPr txBox="1"/>
                <p:nvPr/>
              </p:nvSpPr>
              <p:spPr>
                <a:xfrm>
                  <a:off x="7368807" y="2793315"/>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Sub>
                      </m:oMath>
                    </m:oMathPara>
                  </a14:m>
                  <a:endParaRPr lang="en-US" sz="2400" dirty="0"/>
                </a:p>
              </p:txBody>
            </p:sp>
          </mc:Choice>
          <mc:Fallback xmlns="">
            <p:sp>
              <p:nvSpPr>
                <p:cNvPr id="61" name="TextBox 60">
                  <a:extLst>
                    <a:ext uri="{FF2B5EF4-FFF2-40B4-BE49-F238E27FC236}">
                      <a16:creationId xmlns:a16="http://schemas.microsoft.com/office/drawing/2014/main" id="{23CFDCF0-D8E5-F649-8A0F-C4DD9A132BFC}"/>
                    </a:ext>
                  </a:extLst>
                </p:cNvPr>
                <p:cNvSpPr txBox="1">
                  <a:spLocks noRot="1" noChangeAspect="1" noMove="1" noResize="1" noEditPoints="1" noAdjustHandles="1" noChangeArrowheads="1" noChangeShapeType="1" noTextEdit="1"/>
                </p:cNvSpPr>
                <p:nvPr/>
              </p:nvSpPr>
              <p:spPr>
                <a:xfrm>
                  <a:off x="7368807" y="2793315"/>
                  <a:ext cx="635431" cy="369332"/>
                </a:xfrm>
                <a:prstGeom prst="rect">
                  <a:avLst/>
                </a:prstGeom>
                <a:blipFill>
                  <a:blip r:embed="rId18"/>
                  <a:stretch>
                    <a:fillRect l="-15686" r="-25490"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34B87754-7148-564B-A5FD-4A12AA17809E}"/>
                    </a:ext>
                  </a:extLst>
                </p:cNvPr>
                <p:cNvSpPr txBox="1"/>
                <p:nvPr/>
              </p:nvSpPr>
              <p:spPr>
                <a:xfrm>
                  <a:off x="6386599" y="3333694"/>
                  <a:ext cx="97411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i="1" smtClean="0">
                                <a:latin typeface="Cambria Math" panose="02040503050406030204" pitchFamily="18" charset="0"/>
                                <a:ea typeface="Cambria Math" panose="02040503050406030204" pitchFamily="18" charset="0"/>
                              </a:rPr>
                              <m:t>∇</m:t>
                            </m:r>
                            <m:r>
                              <m:rPr>
                                <m:sty m:val="p"/>
                              </m:rPr>
                              <a:rPr lang="en-US" sz="2800" i="1">
                                <a:latin typeface="Cambria Math" panose="02040503050406030204" pitchFamily="18" charset="0"/>
                              </a:rPr>
                              <m:t>w</m:t>
                            </m:r>
                          </m:e>
                          <m:sub>
                            <m:r>
                              <a:rPr lang="en-US" altLang="zh-CN" sz="2800" b="0" i="1" smtClean="0">
                                <a:latin typeface="Cambria Math" panose="02040503050406030204" pitchFamily="18" charset="0"/>
                              </a:rPr>
                              <m:t>𝑛</m:t>
                            </m:r>
                            <m:r>
                              <a:rPr lang="en-US" altLang="zh-CN" sz="2800" b="0" i="1" smtClean="0">
                                <a:latin typeface="Cambria Math" panose="02040503050406030204" pitchFamily="18" charset="0"/>
                              </a:rPr>
                              <m:t>−1</m:t>
                            </m:r>
                          </m:sub>
                        </m:sSub>
                      </m:oMath>
                    </m:oMathPara>
                  </a14:m>
                  <a:endParaRPr lang="en-US" sz="2800" dirty="0"/>
                </a:p>
              </p:txBody>
            </p:sp>
          </mc:Choice>
          <mc:Fallback xmlns="">
            <p:sp>
              <p:nvSpPr>
                <p:cNvPr id="65" name="TextBox 64">
                  <a:extLst>
                    <a:ext uri="{FF2B5EF4-FFF2-40B4-BE49-F238E27FC236}">
                      <a16:creationId xmlns:a16="http://schemas.microsoft.com/office/drawing/2014/main" id="{34B87754-7148-564B-A5FD-4A12AA17809E}"/>
                    </a:ext>
                  </a:extLst>
                </p:cNvPr>
                <p:cNvSpPr txBox="1">
                  <a:spLocks noRot="1" noChangeAspect="1" noMove="1" noResize="1" noEditPoints="1" noAdjustHandles="1" noChangeArrowheads="1" noChangeShapeType="1" noTextEdit="1"/>
                </p:cNvSpPr>
                <p:nvPr/>
              </p:nvSpPr>
              <p:spPr>
                <a:xfrm>
                  <a:off x="6386599" y="3333694"/>
                  <a:ext cx="974114" cy="430887"/>
                </a:xfrm>
                <a:prstGeom prst="rect">
                  <a:avLst/>
                </a:prstGeom>
                <a:blipFill>
                  <a:blip r:embed="rId19"/>
                  <a:stretch>
                    <a:fillRect l="-12987" r="-11688"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E2F8E0DB-3855-244A-8860-245E5F68F9B1}"/>
                    </a:ext>
                  </a:extLst>
                </p:cNvPr>
                <p:cNvSpPr txBox="1"/>
                <p:nvPr/>
              </p:nvSpPr>
              <p:spPr>
                <a:xfrm>
                  <a:off x="9804659" y="3333694"/>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smtClean="0">
                                <a:latin typeface="Cambria Math" panose="02040503050406030204" pitchFamily="18" charset="0"/>
                                <a:ea typeface="Cambria Math" panose="02040503050406030204" pitchFamily="18" charset="0"/>
                              </a:rPr>
                              <m:t>∇</m:t>
                            </m:r>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66" name="TextBox 65">
                  <a:extLst>
                    <a:ext uri="{FF2B5EF4-FFF2-40B4-BE49-F238E27FC236}">
                      <a16:creationId xmlns:a16="http://schemas.microsoft.com/office/drawing/2014/main" id="{E2F8E0DB-3855-244A-8860-245E5F68F9B1}"/>
                    </a:ext>
                  </a:extLst>
                </p:cNvPr>
                <p:cNvSpPr txBox="1">
                  <a:spLocks noRot="1" noChangeAspect="1" noMove="1" noResize="1" noEditPoints="1" noAdjustHandles="1" noChangeArrowheads="1" noChangeShapeType="1" noTextEdit="1"/>
                </p:cNvSpPr>
                <p:nvPr/>
              </p:nvSpPr>
              <p:spPr>
                <a:xfrm>
                  <a:off x="9804659" y="3333694"/>
                  <a:ext cx="635431" cy="492443"/>
                </a:xfrm>
                <a:prstGeom prst="rect">
                  <a:avLst/>
                </a:prstGeom>
                <a:blipFill>
                  <a:blip r:embed="rId20"/>
                  <a:stretch>
                    <a:fillRect l="-21569" r="-29412"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9B621C4-D2BE-4A44-BBEA-A953A86D9F39}"/>
                    </a:ext>
                  </a:extLst>
                </p:cNvPr>
                <p:cNvSpPr txBox="1"/>
                <p:nvPr/>
              </p:nvSpPr>
              <p:spPr>
                <a:xfrm>
                  <a:off x="8291837" y="3353605"/>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smtClean="0">
                                <a:latin typeface="Cambria Math" panose="02040503050406030204" pitchFamily="18" charset="0"/>
                                <a:ea typeface="Cambria Math" panose="02040503050406030204" pitchFamily="18" charset="0"/>
                              </a:rPr>
                              <m:t>∇</m:t>
                            </m:r>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67" name="TextBox 66">
                  <a:extLst>
                    <a:ext uri="{FF2B5EF4-FFF2-40B4-BE49-F238E27FC236}">
                      <a16:creationId xmlns:a16="http://schemas.microsoft.com/office/drawing/2014/main" id="{C9B621C4-D2BE-4A44-BBEA-A953A86D9F39}"/>
                    </a:ext>
                  </a:extLst>
                </p:cNvPr>
                <p:cNvSpPr txBox="1">
                  <a:spLocks noRot="1" noChangeAspect="1" noMove="1" noResize="1" noEditPoints="1" noAdjustHandles="1" noChangeArrowheads="1" noChangeShapeType="1" noTextEdit="1"/>
                </p:cNvSpPr>
                <p:nvPr/>
              </p:nvSpPr>
              <p:spPr>
                <a:xfrm>
                  <a:off x="8291837" y="3353605"/>
                  <a:ext cx="635431" cy="492443"/>
                </a:xfrm>
                <a:prstGeom prst="rect">
                  <a:avLst/>
                </a:prstGeom>
                <a:blipFill>
                  <a:blip r:embed="rId21"/>
                  <a:stretch>
                    <a:fillRect l="-21569" r="-27451"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8E27D75B-542D-D241-ADF4-B35D055D634B}"/>
                    </a:ext>
                  </a:extLst>
                </p:cNvPr>
                <p:cNvSpPr txBox="1"/>
                <p:nvPr/>
              </p:nvSpPr>
              <p:spPr>
                <a:xfrm>
                  <a:off x="9004518" y="2769258"/>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1</m:t>
                            </m:r>
                          </m:sub>
                        </m:sSub>
                      </m:oMath>
                    </m:oMathPara>
                  </a14:m>
                  <a:endParaRPr lang="en-US" sz="2400" dirty="0"/>
                </a:p>
              </p:txBody>
            </p:sp>
          </mc:Choice>
          <mc:Fallback xmlns="">
            <p:sp>
              <p:nvSpPr>
                <p:cNvPr id="69" name="TextBox 68">
                  <a:extLst>
                    <a:ext uri="{FF2B5EF4-FFF2-40B4-BE49-F238E27FC236}">
                      <a16:creationId xmlns:a16="http://schemas.microsoft.com/office/drawing/2014/main" id="{8E27D75B-542D-D241-ADF4-B35D055D634B}"/>
                    </a:ext>
                  </a:extLst>
                </p:cNvPr>
                <p:cNvSpPr txBox="1">
                  <a:spLocks noRot="1" noChangeAspect="1" noMove="1" noResize="1" noEditPoints="1" noAdjustHandles="1" noChangeArrowheads="1" noChangeShapeType="1" noTextEdit="1"/>
                </p:cNvSpPr>
                <p:nvPr/>
              </p:nvSpPr>
              <p:spPr>
                <a:xfrm>
                  <a:off x="9004518" y="2769258"/>
                  <a:ext cx="635431" cy="369332"/>
                </a:xfrm>
                <a:prstGeom prst="rect">
                  <a:avLst/>
                </a:prstGeom>
                <a:blipFill>
                  <a:blip r:embed="rId22"/>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1F966D1-F416-3342-97AE-2F5BC85ADA38}"/>
                    </a:ext>
                  </a:extLst>
                </p:cNvPr>
                <p:cNvSpPr txBox="1"/>
                <p:nvPr/>
              </p:nvSpPr>
              <p:spPr>
                <a:xfrm>
                  <a:off x="10563388" y="2769258"/>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0</m:t>
                            </m:r>
                          </m:sub>
                        </m:sSub>
                      </m:oMath>
                    </m:oMathPara>
                  </a14:m>
                  <a:endParaRPr lang="en-US" sz="2400" dirty="0"/>
                </a:p>
              </p:txBody>
            </p:sp>
          </mc:Choice>
          <mc:Fallback xmlns="">
            <p:sp>
              <p:nvSpPr>
                <p:cNvPr id="70" name="TextBox 69">
                  <a:extLst>
                    <a:ext uri="{FF2B5EF4-FFF2-40B4-BE49-F238E27FC236}">
                      <a16:creationId xmlns:a16="http://schemas.microsoft.com/office/drawing/2014/main" id="{01F966D1-F416-3342-97AE-2F5BC85ADA38}"/>
                    </a:ext>
                  </a:extLst>
                </p:cNvPr>
                <p:cNvSpPr txBox="1">
                  <a:spLocks noRot="1" noChangeAspect="1" noMove="1" noResize="1" noEditPoints="1" noAdjustHandles="1" noChangeArrowheads="1" noChangeShapeType="1" noTextEdit="1"/>
                </p:cNvSpPr>
                <p:nvPr/>
              </p:nvSpPr>
              <p:spPr>
                <a:xfrm>
                  <a:off x="10563388" y="2769258"/>
                  <a:ext cx="635431" cy="369332"/>
                </a:xfrm>
                <a:prstGeom prst="rect">
                  <a:avLst/>
                </a:prstGeom>
                <a:blipFill>
                  <a:blip r:embed="rId23"/>
                  <a:stretch>
                    <a:fillRect b="-16667"/>
                  </a:stretch>
                </a:blipFill>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D466F8D4-6FEB-6847-A302-70D96D594AE3}"/>
                </a:ext>
              </a:extLst>
            </p:cNvPr>
            <p:cNvCxnSpPr>
              <a:cxnSpLocks/>
            </p:cNvCxnSpPr>
            <p:nvPr/>
          </p:nvCxnSpPr>
          <p:spPr>
            <a:xfrm>
              <a:off x="6489283" y="3162647"/>
              <a:ext cx="0" cy="26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6884784-9B71-114E-A0A5-03AD0FFD9555}"/>
                </a:ext>
              </a:extLst>
            </p:cNvPr>
            <p:cNvCxnSpPr>
              <a:cxnSpLocks/>
            </p:cNvCxnSpPr>
            <p:nvPr/>
          </p:nvCxnSpPr>
          <p:spPr>
            <a:xfrm>
              <a:off x="8395576" y="3162647"/>
              <a:ext cx="0" cy="26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3DFE160-DED6-E14D-89F0-3576D5035F1C}"/>
                </a:ext>
              </a:extLst>
            </p:cNvPr>
            <p:cNvCxnSpPr>
              <a:cxnSpLocks/>
            </p:cNvCxnSpPr>
            <p:nvPr/>
          </p:nvCxnSpPr>
          <p:spPr>
            <a:xfrm>
              <a:off x="9895997" y="3151349"/>
              <a:ext cx="0" cy="26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DBDA6ED-D3FB-0E43-8DE0-F5D343355A7B}"/>
                </a:ext>
              </a:extLst>
            </p:cNvPr>
            <p:cNvCxnSpPr>
              <a:cxnSpLocks/>
            </p:cNvCxnSpPr>
            <p:nvPr/>
          </p:nvCxnSpPr>
          <p:spPr>
            <a:xfrm flipV="1">
              <a:off x="6971657" y="3162648"/>
              <a:ext cx="0" cy="266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6E108CD-6A90-DC44-953F-DC387775B4D9}"/>
                </a:ext>
              </a:extLst>
            </p:cNvPr>
            <p:cNvCxnSpPr>
              <a:cxnSpLocks/>
            </p:cNvCxnSpPr>
            <p:nvPr/>
          </p:nvCxnSpPr>
          <p:spPr>
            <a:xfrm flipV="1">
              <a:off x="8808205" y="3162647"/>
              <a:ext cx="0" cy="26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DED54EE-2E79-E342-B3D9-9F67F82F842D}"/>
                </a:ext>
              </a:extLst>
            </p:cNvPr>
            <p:cNvCxnSpPr>
              <a:cxnSpLocks/>
            </p:cNvCxnSpPr>
            <p:nvPr/>
          </p:nvCxnSpPr>
          <p:spPr>
            <a:xfrm flipV="1">
              <a:off x="10375132" y="3176424"/>
              <a:ext cx="0" cy="241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9AFDA8A5-7B18-4845-92BA-09DD5427AB4F}"/>
              </a:ext>
            </a:extLst>
          </p:cNvPr>
          <p:cNvGrpSpPr/>
          <p:nvPr/>
        </p:nvGrpSpPr>
        <p:grpSpPr>
          <a:xfrm>
            <a:off x="659972" y="4508482"/>
            <a:ext cx="10531100" cy="2155360"/>
            <a:chOff x="667719" y="1690688"/>
            <a:chExt cx="10531100" cy="2155360"/>
          </a:xfrm>
        </p:grpSpPr>
        <p:grpSp>
          <p:nvGrpSpPr>
            <p:cNvPr id="60" name="Group 59">
              <a:extLst>
                <a:ext uri="{FF2B5EF4-FFF2-40B4-BE49-F238E27FC236}">
                  <a16:creationId xmlns:a16="http://schemas.microsoft.com/office/drawing/2014/main" id="{DD281CF2-3B79-7249-B5AE-688013E1400A}"/>
                </a:ext>
              </a:extLst>
            </p:cNvPr>
            <p:cNvGrpSpPr/>
            <p:nvPr/>
          </p:nvGrpSpPr>
          <p:grpSpPr>
            <a:xfrm>
              <a:off x="2771614" y="1690688"/>
              <a:ext cx="743919" cy="1447902"/>
              <a:chOff x="1890793" y="1651759"/>
              <a:chExt cx="743919" cy="1447902"/>
            </a:xfrm>
          </p:grpSpPr>
          <p:sp>
            <p:nvSpPr>
              <p:cNvPr id="117" name="Rectangle 116">
                <a:extLst>
                  <a:ext uri="{FF2B5EF4-FFF2-40B4-BE49-F238E27FC236}">
                    <a16:creationId xmlns:a16="http://schemas.microsoft.com/office/drawing/2014/main" id="{FF352FA4-71CE-2740-9282-BFD839939AD8}"/>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6CEC4777-FF41-6E41-8614-94ADCE4A76E0}"/>
                      </a:ext>
                    </a:extLst>
                  </p:cNvPr>
                  <p:cNvSpPr txBox="1"/>
                  <p:nvPr/>
                </p:nvSpPr>
                <p:spPr>
                  <a:xfrm>
                    <a:off x="1945036" y="1651759"/>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118" name="TextBox 117">
                    <a:extLst>
                      <a:ext uri="{FF2B5EF4-FFF2-40B4-BE49-F238E27FC236}">
                        <a16:creationId xmlns:a16="http://schemas.microsoft.com/office/drawing/2014/main" id="{6CEC4777-FF41-6E41-8614-94ADCE4A76E0}"/>
                      </a:ext>
                    </a:extLst>
                  </p:cNvPr>
                  <p:cNvSpPr txBox="1">
                    <a:spLocks noRot="1" noChangeAspect="1" noMove="1" noResize="1" noEditPoints="1" noAdjustHandles="1" noChangeArrowheads="1" noChangeShapeType="1" noTextEdit="1"/>
                  </p:cNvSpPr>
                  <p:nvPr/>
                </p:nvSpPr>
                <p:spPr>
                  <a:xfrm>
                    <a:off x="1945036" y="1651759"/>
                    <a:ext cx="635431" cy="492443"/>
                  </a:xfrm>
                  <a:prstGeom prst="rect">
                    <a:avLst/>
                  </a:prstGeom>
                  <a:blipFill>
                    <a:blip r:embed="rId24"/>
                    <a:stretch>
                      <a:fillRect l="-5769" b="-33333"/>
                    </a:stretch>
                  </a:blipFill>
                </p:spPr>
                <p:txBody>
                  <a:bodyPr/>
                  <a:lstStyle/>
                  <a:p>
                    <a:r>
                      <a:rPr lang="en-US">
                        <a:noFill/>
                      </a:rPr>
                      <a:t> </a:t>
                    </a:r>
                  </a:p>
                </p:txBody>
              </p:sp>
            </mc:Fallback>
          </mc:AlternateContent>
        </p:grpSp>
        <p:grpSp>
          <p:nvGrpSpPr>
            <p:cNvPr id="62" name="Group 61">
              <a:extLst>
                <a:ext uri="{FF2B5EF4-FFF2-40B4-BE49-F238E27FC236}">
                  <a16:creationId xmlns:a16="http://schemas.microsoft.com/office/drawing/2014/main" id="{BD7298C0-9473-C54A-A50B-91A317B286F2}"/>
                </a:ext>
              </a:extLst>
            </p:cNvPr>
            <p:cNvGrpSpPr/>
            <p:nvPr/>
          </p:nvGrpSpPr>
          <p:grpSpPr>
            <a:xfrm>
              <a:off x="6336226" y="1693488"/>
              <a:ext cx="798162" cy="1420781"/>
              <a:chOff x="1836550" y="1694378"/>
              <a:chExt cx="798162" cy="1420781"/>
            </a:xfrm>
          </p:grpSpPr>
          <p:sp>
            <p:nvSpPr>
              <p:cNvPr id="115" name="Rectangle 114">
                <a:extLst>
                  <a:ext uri="{FF2B5EF4-FFF2-40B4-BE49-F238E27FC236}">
                    <a16:creationId xmlns:a16="http://schemas.microsoft.com/office/drawing/2014/main" id="{7F96E555-F5DC-9A4F-9894-497382D53388}"/>
                  </a:ext>
                </a:extLst>
              </p:cNvPr>
              <p:cNvSpPr/>
              <p:nvPr/>
            </p:nvSpPr>
            <p:spPr>
              <a:xfrm>
                <a:off x="1890793" y="2324745"/>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993AE1CB-1AEA-344D-8A6A-8A1AA03D1BE9}"/>
                      </a:ext>
                    </a:extLst>
                  </p:cNvPr>
                  <p:cNvSpPr txBox="1"/>
                  <p:nvPr/>
                </p:nvSpPr>
                <p:spPr>
                  <a:xfrm>
                    <a:off x="1836550" y="1694378"/>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−1</m:t>
                              </m:r>
                            </m:sub>
                          </m:sSub>
                        </m:oMath>
                      </m:oMathPara>
                    </a14:m>
                    <a:endParaRPr lang="en-US" sz="3200" dirty="0"/>
                  </a:p>
                </p:txBody>
              </p:sp>
            </mc:Choice>
            <mc:Fallback xmlns="">
              <p:sp>
                <p:nvSpPr>
                  <p:cNvPr id="116" name="TextBox 115">
                    <a:extLst>
                      <a:ext uri="{FF2B5EF4-FFF2-40B4-BE49-F238E27FC236}">
                        <a16:creationId xmlns:a16="http://schemas.microsoft.com/office/drawing/2014/main" id="{993AE1CB-1AEA-344D-8A6A-8A1AA03D1BE9}"/>
                      </a:ext>
                    </a:extLst>
                  </p:cNvPr>
                  <p:cNvSpPr txBox="1">
                    <a:spLocks noRot="1" noChangeAspect="1" noMove="1" noResize="1" noEditPoints="1" noAdjustHandles="1" noChangeArrowheads="1" noChangeShapeType="1" noTextEdit="1"/>
                  </p:cNvSpPr>
                  <p:nvPr/>
                </p:nvSpPr>
                <p:spPr>
                  <a:xfrm>
                    <a:off x="1836550" y="1694378"/>
                    <a:ext cx="635431" cy="492443"/>
                  </a:xfrm>
                  <a:prstGeom prst="rect">
                    <a:avLst/>
                  </a:prstGeom>
                  <a:blipFill>
                    <a:blip r:embed="rId25"/>
                    <a:stretch>
                      <a:fillRect l="-21569" r="-37255" b="-10000"/>
                    </a:stretch>
                  </a:blipFill>
                </p:spPr>
                <p:txBody>
                  <a:bodyPr/>
                  <a:lstStyle/>
                  <a:p>
                    <a:r>
                      <a:rPr lang="en-US">
                        <a:noFill/>
                      </a:rPr>
                      <a:t> </a:t>
                    </a:r>
                  </a:p>
                </p:txBody>
              </p:sp>
            </mc:Fallback>
          </mc:AlternateContent>
        </p:grpSp>
        <p:grpSp>
          <p:nvGrpSpPr>
            <p:cNvPr id="63" name="Group 62">
              <a:extLst>
                <a:ext uri="{FF2B5EF4-FFF2-40B4-BE49-F238E27FC236}">
                  <a16:creationId xmlns:a16="http://schemas.microsoft.com/office/drawing/2014/main" id="{243D62E3-DADC-4A46-883E-A0E34F574DA6}"/>
                </a:ext>
              </a:extLst>
            </p:cNvPr>
            <p:cNvGrpSpPr/>
            <p:nvPr/>
          </p:nvGrpSpPr>
          <p:grpSpPr>
            <a:xfrm>
              <a:off x="9743271" y="1757693"/>
              <a:ext cx="743919" cy="1352701"/>
              <a:chOff x="1890793" y="1746960"/>
              <a:chExt cx="743919" cy="1352701"/>
            </a:xfrm>
          </p:grpSpPr>
          <p:sp>
            <p:nvSpPr>
              <p:cNvPr id="113" name="Rectangle 112">
                <a:extLst>
                  <a:ext uri="{FF2B5EF4-FFF2-40B4-BE49-F238E27FC236}">
                    <a16:creationId xmlns:a16="http://schemas.microsoft.com/office/drawing/2014/main" id="{C49EE40F-7DEC-E549-BF8F-82CC67B7C4BC}"/>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B59D211-99FE-494E-BD2E-B5447FFD43AC}"/>
                      </a:ext>
                    </a:extLst>
                  </p:cNvPr>
                  <p:cNvSpPr txBox="1"/>
                  <p:nvPr/>
                </p:nvSpPr>
                <p:spPr>
                  <a:xfrm>
                    <a:off x="1907584" y="1746960"/>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114" name="TextBox 113">
                    <a:extLst>
                      <a:ext uri="{FF2B5EF4-FFF2-40B4-BE49-F238E27FC236}">
                        <a16:creationId xmlns:a16="http://schemas.microsoft.com/office/drawing/2014/main" id="{2B59D211-99FE-494E-BD2E-B5447FFD43AC}"/>
                      </a:ext>
                    </a:extLst>
                  </p:cNvPr>
                  <p:cNvSpPr txBox="1">
                    <a:spLocks noRot="1" noChangeAspect="1" noMove="1" noResize="1" noEditPoints="1" noAdjustHandles="1" noChangeArrowheads="1" noChangeShapeType="1" noTextEdit="1"/>
                  </p:cNvSpPr>
                  <p:nvPr/>
                </p:nvSpPr>
                <p:spPr>
                  <a:xfrm>
                    <a:off x="1907584" y="1746960"/>
                    <a:ext cx="635431" cy="492443"/>
                  </a:xfrm>
                  <a:prstGeom prst="rect">
                    <a:avLst/>
                  </a:prstGeom>
                  <a:blipFill>
                    <a:blip r:embed="rId26"/>
                    <a:stretch>
                      <a:fillRect l="-4000" b="-17949"/>
                    </a:stretch>
                  </a:blipFill>
                </p:spPr>
                <p:txBody>
                  <a:bodyPr/>
                  <a:lstStyle/>
                  <a:p>
                    <a:r>
                      <a:rPr lang="en-US">
                        <a:noFill/>
                      </a:rPr>
                      <a:t> </a:t>
                    </a:r>
                  </a:p>
                </p:txBody>
              </p:sp>
            </mc:Fallback>
          </mc:AlternateContent>
        </p:grpSp>
        <p:cxnSp>
          <p:nvCxnSpPr>
            <p:cNvPr id="64" name="Straight Connector 63">
              <a:extLst>
                <a:ext uri="{FF2B5EF4-FFF2-40B4-BE49-F238E27FC236}">
                  <a16:creationId xmlns:a16="http://schemas.microsoft.com/office/drawing/2014/main" id="{D4D303DC-3DCC-C943-923E-A8573E831F8C}"/>
                </a:ext>
              </a:extLst>
            </p:cNvPr>
            <p:cNvCxnSpPr/>
            <p:nvPr/>
          </p:nvCxnSpPr>
          <p:spPr>
            <a:xfrm>
              <a:off x="3642101" y="2760401"/>
              <a:ext cx="627681" cy="0"/>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67D9B83-BE69-3A41-B4BA-CCB48435DF90}"/>
                </a:ext>
              </a:extLst>
            </p:cNvPr>
            <p:cNvCxnSpPr/>
            <p:nvPr/>
          </p:nvCxnSpPr>
          <p:spPr>
            <a:xfrm>
              <a:off x="7297119" y="2715187"/>
              <a:ext cx="627681" cy="0"/>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524792C-8E08-4647-A62E-F20FB1AC615F}"/>
                </a:ext>
              </a:extLst>
            </p:cNvPr>
            <p:cNvCxnSpPr>
              <a:cxnSpLocks/>
              <a:endCxn id="117" idx="1"/>
            </p:cNvCxnSpPr>
            <p:nvPr/>
          </p:nvCxnSpPr>
          <p:spPr>
            <a:xfrm flipV="1">
              <a:off x="1766807" y="2743383"/>
              <a:ext cx="100480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EE80159-6D99-B949-B3D6-5DA74313B29B}"/>
                </a:ext>
              </a:extLst>
            </p:cNvPr>
            <p:cNvCxnSpPr>
              <a:cxnSpLocks/>
              <a:stCxn id="111" idx="3"/>
              <a:endCxn id="115" idx="1"/>
            </p:cNvCxnSpPr>
            <p:nvPr/>
          </p:nvCxnSpPr>
          <p:spPr>
            <a:xfrm flipV="1">
              <a:off x="5137688" y="2719062"/>
              <a:ext cx="1252781" cy="24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532FD5E-2BBD-304C-9A29-9277F8F8C4A2}"/>
                </a:ext>
              </a:extLst>
            </p:cNvPr>
            <p:cNvCxnSpPr>
              <a:cxnSpLocks/>
            </p:cNvCxnSpPr>
            <p:nvPr/>
          </p:nvCxnSpPr>
          <p:spPr>
            <a:xfrm flipV="1">
              <a:off x="8810789" y="2732205"/>
              <a:ext cx="725838" cy="11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083105B8-D6F7-2948-B1DD-088EC214751F}"/>
                </a:ext>
              </a:extLst>
            </p:cNvPr>
            <p:cNvGrpSpPr/>
            <p:nvPr/>
          </p:nvGrpSpPr>
          <p:grpSpPr>
            <a:xfrm>
              <a:off x="4393769" y="1721684"/>
              <a:ext cx="743919" cy="1416907"/>
              <a:chOff x="1890793" y="1682754"/>
              <a:chExt cx="743919" cy="1416907"/>
            </a:xfrm>
          </p:grpSpPr>
          <p:sp>
            <p:nvSpPr>
              <p:cNvPr id="111" name="Rectangle 110">
                <a:extLst>
                  <a:ext uri="{FF2B5EF4-FFF2-40B4-BE49-F238E27FC236}">
                    <a16:creationId xmlns:a16="http://schemas.microsoft.com/office/drawing/2014/main" id="{139675FB-BD8C-6441-8107-E08D5DADB03D}"/>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33BAF455-2F62-7C42-B586-D1DDE9104DA4}"/>
                      </a:ext>
                    </a:extLst>
                  </p:cNvPr>
                  <p:cNvSpPr txBox="1"/>
                  <p:nvPr/>
                </p:nvSpPr>
                <p:spPr>
                  <a:xfrm>
                    <a:off x="1890793" y="1682754"/>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−1</m:t>
                              </m:r>
                            </m:sub>
                          </m:sSub>
                        </m:oMath>
                      </m:oMathPara>
                    </a14:m>
                    <a:endParaRPr lang="en-US" sz="3200" dirty="0"/>
                  </a:p>
                </p:txBody>
              </p:sp>
            </mc:Choice>
            <mc:Fallback xmlns="">
              <p:sp>
                <p:nvSpPr>
                  <p:cNvPr id="112" name="TextBox 111">
                    <a:extLst>
                      <a:ext uri="{FF2B5EF4-FFF2-40B4-BE49-F238E27FC236}">
                        <a16:creationId xmlns:a16="http://schemas.microsoft.com/office/drawing/2014/main" id="{33BAF455-2F62-7C42-B586-D1DDE9104DA4}"/>
                      </a:ext>
                    </a:extLst>
                  </p:cNvPr>
                  <p:cNvSpPr txBox="1">
                    <a:spLocks noRot="1" noChangeAspect="1" noMove="1" noResize="1" noEditPoints="1" noAdjustHandles="1" noChangeArrowheads="1" noChangeShapeType="1" noTextEdit="1"/>
                  </p:cNvSpPr>
                  <p:nvPr/>
                </p:nvSpPr>
                <p:spPr>
                  <a:xfrm>
                    <a:off x="1890793" y="1682754"/>
                    <a:ext cx="635431" cy="492443"/>
                  </a:xfrm>
                  <a:prstGeom prst="rect">
                    <a:avLst/>
                  </a:prstGeom>
                  <a:blipFill>
                    <a:blip r:embed="rId27"/>
                    <a:stretch>
                      <a:fillRect l="-29412" r="-31373" b="-33333"/>
                    </a:stretch>
                  </a:blipFill>
                </p:spPr>
                <p:txBody>
                  <a:bodyPr/>
                  <a:lstStyle/>
                  <a:p>
                    <a:r>
                      <a:rPr lang="en-US">
                        <a:noFill/>
                      </a:rPr>
                      <a:t> </a:t>
                    </a:r>
                  </a:p>
                </p:txBody>
              </p:sp>
            </mc:Fallback>
          </mc:AlternateContent>
        </p:grpSp>
        <p:grpSp>
          <p:nvGrpSpPr>
            <p:cNvPr id="82" name="Group 81">
              <a:extLst>
                <a:ext uri="{FF2B5EF4-FFF2-40B4-BE49-F238E27FC236}">
                  <a16:creationId xmlns:a16="http://schemas.microsoft.com/office/drawing/2014/main" id="{4A8FF17B-2B77-8D49-ABB6-08E51C5781E5}"/>
                </a:ext>
              </a:extLst>
            </p:cNvPr>
            <p:cNvGrpSpPr/>
            <p:nvPr/>
          </p:nvGrpSpPr>
          <p:grpSpPr>
            <a:xfrm>
              <a:off x="8172774" y="1766228"/>
              <a:ext cx="772334" cy="1344166"/>
              <a:chOff x="1862378" y="1755495"/>
              <a:chExt cx="772334" cy="1344166"/>
            </a:xfrm>
          </p:grpSpPr>
          <p:sp>
            <p:nvSpPr>
              <p:cNvPr id="109" name="Rectangle 108">
                <a:extLst>
                  <a:ext uri="{FF2B5EF4-FFF2-40B4-BE49-F238E27FC236}">
                    <a16:creationId xmlns:a16="http://schemas.microsoft.com/office/drawing/2014/main" id="{82713377-BB4D-3046-A393-CBC3AF7A2651}"/>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3D59D200-A7F7-2D41-BA45-8B5E31990FFB}"/>
                      </a:ext>
                    </a:extLst>
                  </p:cNvPr>
                  <p:cNvSpPr txBox="1"/>
                  <p:nvPr/>
                </p:nvSpPr>
                <p:spPr>
                  <a:xfrm>
                    <a:off x="1862378" y="1755495"/>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110" name="TextBox 109">
                    <a:extLst>
                      <a:ext uri="{FF2B5EF4-FFF2-40B4-BE49-F238E27FC236}">
                        <a16:creationId xmlns:a16="http://schemas.microsoft.com/office/drawing/2014/main" id="{3D59D200-A7F7-2D41-BA45-8B5E31990FFB}"/>
                      </a:ext>
                    </a:extLst>
                  </p:cNvPr>
                  <p:cNvSpPr txBox="1">
                    <a:spLocks noRot="1" noChangeAspect="1" noMove="1" noResize="1" noEditPoints="1" noAdjustHandles="1" noChangeArrowheads="1" noChangeShapeType="1" noTextEdit="1"/>
                  </p:cNvSpPr>
                  <p:nvPr/>
                </p:nvSpPr>
                <p:spPr>
                  <a:xfrm>
                    <a:off x="1862378" y="1755495"/>
                    <a:ext cx="635431" cy="492443"/>
                  </a:xfrm>
                  <a:prstGeom prst="rect">
                    <a:avLst/>
                  </a:prstGeom>
                  <a:blipFill>
                    <a:blip r:embed="rId28"/>
                    <a:stretch>
                      <a:fillRect l="-1923" b="-12500"/>
                    </a:stretch>
                  </a:blipFill>
                </p:spPr>
                <p:txBody>
                  <a:bodyPr/>
                  <a:lstStyle/>
                  <a:p>
                    <a:r>
                      <a:rPr lang="en-US">
                        <a:noFill/>
                      </a:rPr>
                      <a:t> </a:t>
                    </a:r>
                  </a:p>
                </p:txBody>
              </p:sp>
            </mc:Fallback>
          </mc:AlternateContent>
        </p:grpSp>
        <p:grpSp>
          <p:nvGrpSpPr>
            <p:cNvPr id="83" name="Group 82">
              <a:extLst>
                <a:ext uri="{FF2B5EF4-FFF2-40B4-BE49-F238E27FC236}">
                  <a16:creationId xmlns:a16="http://schemas.microsoft.com/office/drawing/2014/main" id="{EDE865CE-A263-454E-AC61-3C402DE75E7D}"/>
                </a:ext>
              </a:extLst>
            </p:cNvPr>
            <p:cNvGrpSpPr/>
            <p:nvPr/>
          </p:nvGrpSpPr>
          <p:grpSpPr>
            <a:xfrm>
              <a:off x="1433592" y="1721684"/>
              <a:ext cx="743919" cy="1409155"/>
              <a:chOff x="1890793" y="1690506"/>
              <a:chExt cx="743919" cy="1409155"/>
            </a:xfrm>
          </p:grpSpPr>
          <p:sp>
            <p:nvSpPr>
              <p:cNvPr id="107" name="Rectangle 106">
                <a:extLst>
                  <a:ext uri="{FF2B5EF4-FFF2-40B4-BE49-F238E27FC236}">
                    <a16:creationId xmlns:a16="http://schemas.microsoft.com/office/drawing/2014/main" id="{8670A125-BDEC-5746-BD35-75134AA64D05}"/>
                  </a:ext>
                </a:extLst>
              </p:cNvPr>
              <p:cNvSpPr/>
              <p:nvPr/>
            </p:nvSpPr>
            <p:spPr>
              <a:xfrm>
                <a:off x="1890793" y="2309247"/>
                <a:ext cx="743919" cy="7904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CF0AC870-0E30-7640-846D-D1E2DE8D5FB6}"/>
                      </a:ext>
                    </a:extLst>
                  </p:cNvPr>
                  <p:cNvSpPr txBox="1"/>
                  <p:nvPr/>
                </p:nvSpPr>
                <p:spPr>
                  <a:xfrm>
                    <a:off x="1945036" y="1690506"/>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108" name="TextBox 107">
                    <a:extLst>
                      <a:ext uri="{FF2B5EF4-FFF2-40B4-BE49-F238E27FC236}">
                        <a16:creationId xmlns:a16="http://schemas.microsoft.com/office/drawing/2014/main" id="{CF0AC870-0E30-7640-846D-D1E2DE8D5FB6}"/>
                      </a:ext>
                    </a:extLst>
                  </p:cNvPr>
                  <p:cNvSpPr txBox="1">
                    <a:spLocks noRot="1" noChangeAspect="1" noMove="1" noResize="1" noEditPoints="1" noAdjustHandles="1" noChangeArrowheads="1" noChangeShapeType="1" noTextEdit="1"/>
                  </p:cNvSpPr>
                  <p:nvPr/>
                </p:nvSpPr>
                <p:spPr>
                  <a:xfrm>
                    <a:off x="1945036" y="1690506"/>
                    <a:ext cx="635431" cy="492443"/>
                  </a:xfrm>
                  <a:prstGeom prst="rect">
                    <a:avLst/>
                  </a:prstGeom>
                  <a:blipFill>
                    <a:blip r:embed="rId29"/>
                    <a:stretch>
                      <a:fillRect l="-5882" b="-33333"/>
                    </a:stretch>
                  </a:blipFill>
                </p:spPr>
                <p:txBody>
                  <a:bodyPr/>
                  <a:lstStyle/>
                  <a:p>
                    <a:r>
                      <a:rPr lang="en-US">
                        <a:noFill/>
                      </a:rPr>
                      <a:t> </a:t>
                    </a:r>
                  </a:p>
                </p:txBody>
              </p:sp>
            </mc:Fallback>
          </mc:AlternateContent>
        </p:grpSp>
        <p:cxnSp>
          <p:nvCxnSpPr>
            <p:cNvPr id="84" name="Straight Arrow Connector 83">
              <a:extLst>
                <a:ext uri="{FF2B5EF4-FFF2-40B4-BE49-F238E27FC236}">
                  <a16:creationId xmlns:a16="http://schemas.microsoft.com/office/drawing/2014/main" id="{CBFBBA7D-722F-3D48-8753-DA2C2BA6877A}"/>
                </a:ext>
              </a:extLst>
            </p:cNvPr>
            <p:cNvCxnSpPr>
              <a:endCxn id="107" idx="1"/>
            </p:cNvCxnSpPr>
            <p:nvPr/>
          </p:nvCxnSpPr>
          <p:spPr>
            <a:xfrm>
              <a:off x="667719" y="2731760"/>
              <a:ext cx="765873" cy="3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5BF7FF4-263B-5240-9A4E-5EE3D6207E9A}"/>
                </a:ext>
              </a:extLst>
            </p:cNvPr>
            <p:cNvCxnSpPr>
              <a:stCxn id="113" idx="3"/>
            </p:cNvCxnSpPr>
            <p:nvPr/>
          </p:nvCxnSpPr>
          <p:spPr>
            <a:xfrm flipV="1">
              <a:off x="10487190" y="2703565"/>
              <a:ext cx="693546" cy="11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4F40069-8C18-5544-B747-46CA4C839D67}"/>
                    </a:ext>
                  </a:extLst>
                </p:cNvPr>
                <p:cNvSpPr txBox="1"/>
                <p:nvPr/>
              </p:nvSpPr>
              <p:spPr>
                <a:xfrm>
                  <a:off x="1524645" y="2461874"/>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86" name="TextBox 85">
                  <a:extLst>
                    <a:ext uri="{FF2B5EF4-FFF2-40B4-BE49-F238E27FC236}">
                      <a16:creationId xmlns:a16="http://schemas.microsoft.com/office/drawing/2014/main" id="{C4F40069-8C18-5544-B747-46CA4C839D67}"/>
                    </a:ext>
                  </a:extLst>
                </p:cNvPr>
                <p:cNvSpPr txBox="1">
                  <a:spLocks noRot="1" noChangeAspect="1" noMove="1" noResize="1" noEditPoints="1" noAdjustHandles="1" noChangeArrowheads="1" noChangeShapeType="1" noTextEdit="1"/>
                </p:cNvSpPr>
                <p:nvPr/>
              </p:nvSpPr>
              <p:spPr>
                <a:xfrm>
                  <a:off x="1524645" y="2461874"/>
                  <a:ext cx="635431" cy="492443"/>
                </a:xfrm>
                <a:prstGeom prst="rect">
                  <a:avLst/>
                </a:prstGeom>
                <a:blipFill>
                  <a:blip r:embed="rId30"/>
                  <a:stretch>
                    <a:fillRect l="-3922" r="-1961"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9EFFD08B-2F3E-ED41-AE5E-9C1713C60931}"/>
                    </a:ext>
                  </a:extLst>
                </p:cNvPr>
                <p:cNvSpPr txBox="1"/>
                <p:nvPr/>
              </p:nvSpPr>
              <p:spPr>
                <a:xfrm>
                  <a:off x="2880102" y="2485538"/>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87" name="TextBox 86">
                  <a:extLst>
                    <a:ext uri="{FF2B5EF4-FFF2-40B4-BE49-F238E27FC236}">
                      <a16:creationId xmlns:a16="http://schemas.microsoft.com/office/drawing/2014/main" id="{9EFFD08B-2F3E-ED41-AE5E-9C1713C60931}"/>
                    </a:ext>
                  </a:extLst>
                </p:cNvPr>
                <p:cNvSpPr txBox="1">
                  <a:spLocks noRot="1" noChangeAspect="1" noMove="1" noResize="1" noEditPoints="1" noAdjustHandles="1" noChangeArrowheads="1" noChangeShapeType="1" noTextEdit="1"/>
                </p:cNvSpPr>
                <p:nvPr/>
              </p:nvSpPr>
              <p:spPr>
                <a:xfrm>
                  <a:off x="2880102" y="2485538"/>
                  <a:ext cx="635431" cy="492443"/>
                </a:xfrm>
                <a:prstGeom prst="rect">
                  <a:avLst/>
                </a:prstGeom>
                <a:blipFill>
                  <a:blip r:embed="rId31"/>
                  <a:stretch>
                    <a:fillRect l="-4000" r="-200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9BA87CEC-6005-3142-B2E1-0C09A62AF70B}"/>
                    </a:ext>
                  </a:extLst>
                </p:cNvPr>
                <p:cNvSpPr txBox="1"/>
                <p:nvPr/>
              </p:nvSpPr>
              <p:spPr>
                <a:xfrm>
                  <a:off x="4420891" y="2558716"/>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rPr>
                              <m:t>w</m:t>
                            </m:r>
                          </m:e>
                          <m:sub>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Sub>
                      </m:oMath>
                    </m:oMathPara>
                  </a14:m>
                  <a:endParaRPr lang="en-US" sz="2400" dirty="0"/>
                </a:p>
              </p:txBody>
            </p:sp>
          </mc:Choice>
          <mc:Fallback xmlns="">
            <p:sp>
              <p:nvSpPr>
                <p:cNvPr id="88" name="TextBox 87">
                  <a:extLst>
                    <a:ext uri="{FF2B5EF4-FFF2-40B4-BE49-F238E27FC236}">
                      <a16:creationId xmlns:a16="http://schemas.microsoft.com/office/drawing/2014/main" id="{9BA87CEC-6005-3142-B2E1-0C09A62AF70B}"/>
                    </a:ext>
                  </a:extLst>
                </p:cNvPr>
                <p:cNvSpPr txBox="1">
                  <a:spLocks noRot="1" noChangeAspect="1" noMove="1" noResize="1" noEditPoints="1" noAdjustHandles="1" noChangeArrowheads="1" noChangeShapeType="1" noTextEdit="1"/>
                </p:cNvSpPr>
                <p:nvPr/>
              </p:nvSpPr>
              <p:spPr>
                <a:xfrm>
                  <a:off x="4420891" y="2558716"/>
                  <a:ext cx="635431" cy="369332"/>
                </a:xfrm>
                <a:prstGeom prst="rect">
                  <a:avLst/>
                </a:prstGeom>
                <a:blipFill>
                  <a:blip r:embed="rId32"/>
                  <a:stretch>
                    <a:fillRect l="-11765" r="-1764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61B256C-B045-FD44-908D-5D680518B303}"/>
                    </a:ext>
                  </a:extLst>
                </p:cNvPr>
                <p:cNvSpPr txBox="1"/>
                <p:nvPr/>
              </p:nvSpPr>
              <p:spPr>
                <a:xfrm>
                  <a:off x="9819469" y="2442033"/>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89" name="TextBox 88">
                  <a:extLst>
                    <a:ext uri="{FF2B5EF4-FFF2-40B4-BE49-F238E27FC236}">
                      <a16:creationId xmlns:a16="http://schemas.microsoft.com/office/drawing/2014/main" id="{D61B256C-B045-FD44-908D-5D680518B303}"/>
                    </a:ext>
                  </a:extLst>
                </p:cNvPr>
                <p:cNvSpPr txBox="1">
                  <a:spLocks noRot="1" noChangeAspect="1" noMove="1" noResize="1" noEditPoints="1" noAdjustHandles="1" noChangeArrowheads="1" noChangeShapeType="1" noTextEdit="1"/>
                </p:cNvSpPr>
                <p:nvPr/>
              </p:nvSpPr>
              <p:spPr>
                <a:xfrm>
                  <a:off x="9819469" y="2442033"/>
                  <a:ext cx="635431" cy="492443"/>
                </a:xfrm>
                <a:prstGeom prst="rect">
                  <a:avLst/>
                </a:prstGeom>
                <a:blipFill>
                  <a:blip r:embed="rId33"/>
                  <a:stretch>
                    <a:fillRect l="-5882" r="-1961"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0F9694B4-DFE2-B142-9038-6C08E2A76FC0}"/>
                    </a:ext>
                  </a:extLst>
                </p:cNvPr>
                <p:cNvSpPr txBox="1"/>
                <p:nvPr/>
              </p:nvSpPr>
              <p:spPr>
                <a:xfrm>
                  <a:off x="8246398" y="2457342"/>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90" name="TextBox 89">
                  <a:extLst>
                    <a:ext uri="{FF2B5EF4-FFF2-40B4-BE49-F238E27FC236}">
                      <a16:creationId xmlns:a16="http://schemas.microsoft.com/office/drawing/2014/main" id="{0F9694B4-DFE2-B142-9038-6C08E2A76FC0}"/>
                    </a:ext>
                  </a:extLst>
                </p:cNvPr>
                <p:cNvSpPr txBox="1">
                  <a:spLocks noRot="1" noChangeAspect="1" noMove="1" noResize="1" noEditPoints="1" noAdjustHandles="1" noChangeArrowheads="1" noChangeShapeType="1" noTextEdit="1"/>
                </p:cNvSpPr>
                <p:nvPr/>
              </p:nvSpPr>
              <p:spPr>
                <a:xfrm>
                  <a:off x="8246398" y="2457342"/>
                  <a:ext cx="635431" cy="492443"/>
                </a:xfrm>
                <a:prstGeom prst="rect">
                  <a:avLst/>
                </a:prstGeom>
                <a:blipFill>
                  <a:blip r:embed="rId34"/>
                  <a:stretch>
                    <a:fillRect l="-3922"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FAF00500-5BF2-5F4F-8718-05C0E3576AE5}"/>
                    </a:ext>
                  </a:extLst>
                </p:cNvPr>
                <p:cNvSpPr txBox="1"/>
                <p:nvPr/>
              </p:nvSpPr>
              <p:spPr>
                <a:xfrm>
                  <a:off x="6456987" y="2530520"/>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rPr>
                              <m:t>w</m:t>
                            </m:r>
                          </m:e>
                          <m:sub>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Sub>
                      </m:oMath>
                    </m:oMathPara>
                  </a14:m>
                  <a:endParaRPr lang="en-US" sz="2400" dirty="0"/>
                </a:p>
              </p:txBody>
            </p:sp>
          </mc:Choice>
          <mc:Fallback xmlns="">
            <p:sp>
              <p:nvSpPr>
                <p:cNvPr id="91" name="TextBox 90">
                  <a:extLst>
                    <a:ext uri="{FF2B5EF4-FFF2-40B4-BE49-F238E27FC236}">
                      <a16:creationId xmlns:a16="http://schemas.microsoft.com/office/drawing/2014/main" id="{FAF00500-5BF2-5F4F-8718-05C0E3576AE5}"/>
                    </a:ext>
                  </a:extLst>
                </p:cNvPr>
                <p:cNvSpPr txBox="1">
                  <a:spLocks noRot="1" noChangeAspect="1" noMove="1" noResize="1" noEditPoints="1" noAdjustHandles="1" noChangeArrowheads="1" noChangeShapeType="1" noTextEdit="1"/>
                </p:cNvSpPr>
                <p:nvPr/>
              </p:nvSpPr>
              <p:spPr>
                <a:xfrm>
                  <a:off x="6456987" y="2530520"/>
                  <a:ext cx="635431" cy="369332"/>
                </a:xfrm>
                <a:prstGeom prst="rect">
                  <a:avLst/>
                </a:prstGeom>
                <a:blipFill>
                  <a:blip r:embed="rId35"/>
                  <a:stretch>
                    <a:fillRect l="-9804" r="-17647"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EE7255DE-023C-754C-8983-ECFDB13A3FC1}"/>
                    </a:ext>
                  </a:extLst>
                </p:cNvPr>
                <p:cNvSpPr txBox="1"/>
                <p:nvPr/>
              </p:nvSpPr>
              <p:spPr>
                <a:xfrm>
                  <a:off x="795579" y="2194571"/>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𝐼</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92" name="TextBox 91">
                  <a:extLst>
                    <a:ext uri="{FF2B5EF4-FFF2-40B4-BE49-F238E27FC236}">
                      <a16:creationId xmlns:a16="http://schemas.microsoft.com/office/drawing/2014/main" id="{EE7255DE-023C-754C-8983-ECFDB13A3FC1}"/>
                    </a:ext>
                  </a:extLst>
                </p:cNvPr>
                <p:cNvSpPr txBox="1">
                  <a:spLocks noRot="1" noChangeAspect="1" noMove="1" noResize="1" noEditPoints="1" noAdjustHandles="1" noChangeArrowheads="1" noChangeShapeType="1" noTextEdit="1"/>
                </p:cNvSpPr>
                <p:nvPr/>
              </p:nvSpPr>
              <p:spPr>
                <a:xfrm>
                  <a:off x="795579" y="2194571"/>
                  <a:ext cx="635431" cy="492443"/>
                </a:xfrm>
                <a:prstGeom prst="rect">
                  <a:avLst/>
                </a:prstGeom>
                <a:blipFill>
                  <a:blip r:embed="rId36"/>
                  <a:stretch>
                    <a:fillRect b="-1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0069441B-52D4-C945-B3C9-EF9AD41F1EAB}"/>
                    </a:ext>
                  </a:extLst>
                </p:cNvPr>
                <p:cNvSpPr txBox="1"/>
                <p:nvPr/>
              </p:nvSpPr>
              <p:spPr>
                <a:xfrm>
                  <a:off x="2183968" y="2160262"/>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𝐼</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93" name="TextBox 92">
                  <a:extLst>
                    <a:ext uri="{FF2B5EF4-FFF2-40B4-BE49-F238E27FC236}">
                      <a16:creationId xmlns:a16="http://schemas.microsoft.com/office/drawing/2014/main" id="{0069441B-52D4-C945-B3C9-EF9AD41F1EAB}"/>
                    </a:ext>
                  </a:extLst>
                </p:cNvPr>
                <p:cNvSpPr txBox="1">
                  <a:spLocks noRot="1" noChangeAspect="1" noMove="1" noResize="1" noEditPoints="1" noAdjustHandles="1" noChangeArrowheads="1" noChangeShapeType="1" noTextEdit="1"/>
                </p:cNvSpPr>
                <p:nvPr/>
              </p:nvSpPr>
              <p:spPr>
                <a:xfrm>
                  <a:off x="2183968" y="2160262"/>
                  <a:ext cx="635431" cy="492443"/>
                </a:xfrm>
                <a:prstGeom prst="rect">
                  <a:avLst/>
                </a:prstGeom>
                <a:blipFill>
                  <a:blip r:embed="rId37"/>
                  <a:stretch>
                    <a:fillRect b="-128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A24CDAEA-7BE9-3841-9D60-B697CE245D84}"/>
                    </a:ext>
                  </a:extLst>
                </p:cNvPr>
                <p:cNvSpPr txBox="1"/>
                <p:nvPr/>
              </p:nvSpPr>
              <p:spPr>
                <a:xfrm>
                  <a:off x="3695059" y="2194570"/>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altLang="zh-CN" sz="3200" b="0" i="1" smtClean="0">
                                <a:latin typeface="Cambria Math" panose="02040503050406030204" pitchFamily="18" charset="0"/>
                              </a:rPr>
                              <m:t>𝐼</m:t>
                            </m:r>
                          </m:e>
                          <m:sub>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−1</m:t>
                            </m:r>
                          </m:sub>
                        </m:sSub>
                      </m:oMath>
                    </m:oMathPara>
                  </a14:m>
                  <a:endParaRPr lang="en-US" sz="3200" dirty="0"/>
                </a:p>
              </p:txBody>
            </p:sp>
          </mc:Choice>
          <mc:Fallback xmlns="">
            <p:sp>
              <p:nvSpPr>
                <p:cNvPr id="94" name="TextBox 93">
                  <a:extLst>
                    <a:ext uri="{FF2B5EF4-FFF2-40B4-BE49-F238E27FC236}">
                      <a16:creationId xmlns:a16="http://schemas.microsoft.com/office/drawing/2014/main" id="{A24CDAEA-7BE9-3841-9D60-B697CE245D84}"/>
                    </a:ext>
                  </a:extLst>
                </p:cNvPr>
                <p:cNvSpPr txBox="1">
                  <a:spLocks noRot="1" noChangeAspect="1" noMove="1" noResize="1" noEditPoints="1" noAdjustHandles="1" noChangeArrowheads="1" noChangeShapeType="1" noTextEdit="1"/>
                </p:cNvSpPr>
                <p:nvPr/>
              </p:nvSpPr>
              <p:spPr>
                <a:xfrm>
                  <a:off x="3695059" y="2194570"/>
                  <a:ext cx="635431" cy="492443"/>
                </a:xfrm>
                <a:prstGeom prst="rect">
                  <a:avLst/>
                </a:prstGeom>
                <a:blipFill>
                  <a:blip r:embed="rId38"/>
                  <a:stretch>
                    <a:fillRect l="-21569" r="-2549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0FCA9FC1-5E20-224F-84A0-117E245757D2}"/>
                    </a:ext>
                  </a:extLst>
                </p:cNvPr>
                <p:cNvSpPr txBox="1"/>
                <p:nvPr/>
              </p:nvSpPr>
              <p:spPr>
                <a:xfrm>
                  <a:off x="7368807" y="2793315"/>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Sub>
                      </m:oMath>
                    </m:oMathPara>
                  </a14:m>
                  <a:endParaRPr lang="en-US" sz="2400" dirty="0"/>
                </a:p>
              </p:txBody>
            </p:sp>
          </mc:Choice>
          <mc:Fallback xmlns="">
            <p:sp>
              <p:nvSpPr>
                <p:cNvPr id="95" name="TextBox 94">
                  <a:extLst>
                    <a:ext uri="{FF2B5EF4-FFF2-40B4-BE49-F238E27FC236}">
                      <a16:creationId xmlns:a16="http://schemas.microsoft.com/office/drawing/2014/main" id="{0FCA9FC1-5E20-224F-84A0-117E245757D2}"/>
                    </a:ext>
                  </a:extLst>
                </p:cNvPr>
                <p:cNvSpPr txBox="1">
                  <a:spLocks noRot="1" noChangeAspect="1" noMove="1" noResize="1" noEditPoints="1" noAdjustHandles="1" noChangeArrowheads="1" noChangeShapeType="1" noTextEdit="1"/>
                </p:cNvSpPr>
                <p:nvPr/>
              </p:nvSpPr>
              <p:spPr>
                <a:xfrm>
                  <a:off x="7368807" y="2793315"/>
                  <a:ext cx="635431" cy="369332"/>
                </a:xfrm>
                <a:prstGeom prst="rect">
                  <a:avLst/>
                </a:prstGeom>
                <a:blipFill>
                  <a:blip r:embed="rId39"/>
                  <a:stretch>
                    <a:fillRect l="-15686" r="-2352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396763BB-B700-DB44-A41F-667BC42CD3E2}"/>
                    </a:ext>
                  </a:extLst>
                </p:cNvPr>
                <p:cNvSpPr txBox="1"/>
                <p:nvPr/>
              </p:nvSpPr>
              <p:spPr>
                <a:xfrm>
                  <a:off x="6386599" y="3333694"/>
                  <a:ext cx="97411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i="1" smtClean="0">
                                <a:latin typeface="Cambria Math" panose="02040503050406030204" pitchFamily="18" charset="0"/>
                                <a:ea typeface="Cambria Math" panose="02040503050406030204" pitchFamily="18" charset="0"/>
                              </a:rPr>
                              <m:t>∇</m:t>
                            </m:r>
                            <m:r>
                              <m:rPr>
                                <m:sty m:val="p"/>
                              </m:rPr>
                              <a:rPr lang="en-US" sz="2800" i="1">
                                <a:latin typeface="Cambria Math" panose="02040503050406030204" pitchFamily="18" charset="0"/>
                              </a:rPr>
                              <m:t>w</m:t>
                            </m:r>
                          </m:e>
                          <m:sub>
                            <m:r>
                              <a:rPr lang="en-US" altLang="zh-CN" sz="2800" b="0" i="1" smtClean="0">
                                <a:latin typeface="Cambria Math" panose="02040503050406030204" pitchFamily="18" charset="0"/>
                              </a:rPr>
                              <m:t>𝑛</m:t>
                            </m:r>
                            <m:r>
                              <a:rPr lang="en-US" altLang="zh-CN" sz="2800" b="0" i="1" smtClean="0">
                                <a:latin typeface="Cambria Math" panose="02040503050406030204" pitchFamily="18" charset="0"/>
                              </a:rPr>
                              <m:t>−1</m:t>
                            </m:r>
                          </m:sub>
                        </m:sSub>
                      </m:oMath>
                    </m:oMathPara>
                  </a14:m>
                  <a:endParaRPr lang="en-US" sz="2800" dirty="0"/>
                </a:p>
              </p:txBody>
            </p:sp>
          </mc:Choice>
          <mc:Fallback xmlns="">
            <p:sp>
              <p:nvSpPr>
                <p:cNvPr id="96" name="TextBox 95">
                  <a:extLst>
                    <a:ext uri="{FF2B5EF4-FFF2-40B4-BE49-F238E27FC236}">
                      <a16:creationId xmlns:a16="http://schemas.microsoft.com/office/drawing/2014/main" id="{396763BB-B700-DB44-A41F-667BC42CD3E2}"/>
                    </a:ext>
                  </a:extLst>
                </p:cNvPr>
                <p:cNvSpPr txBox="1">
                  <a:spLocks noRot="1" noChangeAspect="1" noMove="1" noResize="1" noEditPoints="1" noAdjustHandles="1" noChangeArrowheads="1" noChangeShapeType="1" noTextEdit="1"/>
                </p:cNvSpPr>
                <p:nvPr/>
              </p:nvSpPr>
              <p:spPr>
                <a:xfrm>
                  <a:off x="6386599" y="3333694"/>
                  <a:ext cx="974114" cy="430887"/>
                </a:xfrm>
                <a:prstGeom prst="rect">
                  <a:avLst/>
                </a:prstGeom>
                <a:blipFill>
                  <a:blip r:embed="rId40"/>
                  <a:stretch>
                    <a:fillRect l="-12987" r="-11688"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3DDB25C-B30A-FE4A-A71D-EC4C26FCEFFA}"/>
                    </a:ext>
                  </a:extLst>
                </p:cNvPr>
                <p:cNvSpPr txBox="1"/>
                <p:nvPr/>
              </p:nvSpPr>
              <p:spPr>
                <a:xfrm>
                  <a:off x="9804659" y="3333694"/>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smtClean="0">
                                <a:latin typeface="Cambria Math" panose="02040503050406030204" pitchFamily="18" charset="0"/>
                                <a:ea typeface="Cambria Math" panose="02040503050406030204" pitchFamily="18" charset="0"/>
                              </a:rPr>
                              <m:t>∇</m:t>
                            </m:r>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0</m:t>
                            </m:r>
                          </m:sub>
                        </m:sSub>
                      </m:oMath>
                    </m:oMathPara>
                  </a14:m>
                  <a:endParaRPr lang="en-US" sz="3200" dirty="0"/>
                </a:p>
              </p:txBody>
            </p:sp>
          </mc:Choice>
          <mc:Fallback xmlns="">
            <p:sp>
              <p:nvSpPr>
                <p:cNvPr id="97" name="TextBox 96">
                  <a:extLst>
                    <a:ext uri="{FF2B5EF4-FFF2-40B4-BE49-F238E27FC236}">
                      <a16:creationId xmlns:a16="http://schemas.microsoft.com/office/drawing/2014/main" id="{13DDB25C-B30A-FE4A-A71D-EC4C26FCEFFA}"/>
                    </a:ext>
                  </a:extLst>
                </p:cNvPr>
                <p:cNvSpPr txBox="1">
                  <a:spLocks noRot="1" noChangeAspect="1" noMove="1" noResize="1" noEditPoints="1" noAdjustHandles="1" noChangeArrowheads="1" noChangeShapeType="1" noTextEdit="1"/>
                </p:cNvSpPr>
                <p:nvPr/>
              </p:nvSpPr>
              <p:spPr>
                <a:xfrm>
                  <a:off x="9804659" y="3333694"/>
                  <a:ext cx="635431" cy="492443"/>
                </a:xfrm>
                <a:prstGeom prst="rect">
                  <a:avLst/>
                </a:prstGeom>
                <a:blipFill>
                  <a:blip r:embed="rId41"/>
                  <a:stretch>
                    <a:fillRect l="-21569" r="-29412"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68DA9376-746F-2245-984F-2B32E35E4F30}"/>
                    </a:ext>
                  </a:extLst>
                </p:cNvPr>
                <p:cNvSpPr txBox="1"/>
                <p:nvPr/>
              </p:nvSpPr>
              <p:spPr>
                <a:xfrm>
                  <a:off x="8291837" y="3353605"/>
                  <a:ext cx="63543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sty m:val="p"/>
                              </m:rPr>
                              <a:rPr lang="en-US" sz="3200" i="1" smtClean="0">
                                <a:latin typeface="Cambria Math" panose="02040503050406030204" pitchFamily="18" charset="0"/>
                                <a:ea typeface="Cambria Math" panose="02040503050406030204" pitchFamily="18" charset="0"/>
                              </a:rPr>
                              <m:t>∇</m:t>
                            </m:r>
                            <m:r>
                              <m:rPr>
                                <m:sty m:val="p"/>
                              </m:rPr>
                              <a:rPr lang="en-US" sz="3200" i="1">
                                <a:latin typeface="Cambria Math" panose="02040503050406030204" pitchFamily="18" charset="0"/>
                              </a:rPr>
                              <m:t>w</m:t>
                            </m:r>
                          </m:e>
                          <m:sub>
                            <m:r>
                              <a:rPr lang="en-US" altLang="zh-CN" sz="3200" b="0" i="1" smtClean="0">
                                <a:latin typeface="Cambria Math" panose="02040503050406030204" pitchFamily="18" charset="0"/>
                              </a:rPr>
                              <m:t>1</m:t>
                            </m:r>
                          </m:sub>
                        </m:sSub>
                      </m:oMath>
                    </m:oMathPara>
                  </a14:m>
                  <a:endParaRPr lang="en-US" sz="3200" dirty="0"/>
                </a:p>
              </p:txBody>
            </p:sp>
          </mc:Choice>
          <mc:Fallback xmlns="">
            <p:sp>
              <p:nvSpPr>
                <p:cNvPr id="98" name="TextBox 97">
                  <a:extLst>
                    <a:ext uri="{FF2B5EF4-FFF2-40B4-BE49-F238E27FC236}">
                      <a16:creationId xmlns:a16="http://schemas.microsoft.com/office/drawing/2014/main" id="{68DA9376-746F-2245-984F-2B32E35E4F30}"/>
                    </a:ext>
                  </a:extLst>
                </p:cNvPr>
                <p:cNvSpPr txBox="1">
                  <a:spLocks noRot="1" noChangeAspect="1" noMove="1" noResize="1" noEditPoints="1" noAdjustHandles="1" noChangeArrowheads="1" noChangeShapeType="1" noTextEdit="1"/>
                </p:cNvSpPr>
                <p:nvPr/>
              </p:nvSpPr>
              <p:spPr>
                <a:xfrm>
                  <a:off x="8291837" y="3353605"/>
                  <a:ext cx="635431" cy="492443"/>
                </a:xfrm>
                <a:prstGeom prst="rect">
                  <a:avLst/>
                </a:prstGeom>
                <a:blipFill>
                  <a:blip r:embed="rId42"/>
                  <a:stretch>
                    <a:fillRect l="-21569" r="-27451"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E2987189-ECEF-6549-9DEA-7A783AA1F317}"/>
                    </a:ext>
                  </a:extLst>
                </p:cNvPr>
                <p:cNvSpPr txBox="1"/>
                <p:nvPr/>
              </p:nvSpPr>
              <p:spPr>
                <a:xfrm>
                  <a:off x="9004518" y="2769258"/>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1</m:t>
                            </m:r>
                          </m:sub>
                        </m:sSub>
                      </m:oMath>
                    </m:oMathPara>
                  </a14:m>
                  <a:endParaRPr lang="en-US" sz="2400" dirty="0"/>
                </a:p>
              </p:txBody>
            </p:sp>
          </mc:Choice>
          <mc:Fallback xmlns="">
            <p:sp>
              <p:nvSpPr>
                <p:cNvPr id="99" name="TextBox 98">
                  <a:extLst>
                    <a:ext uri="{FF2B5EF4-FFF2-40B4-BE49-F238E27FC236}">
                      <a16:creationId xmlns:a16="http://schemas.microsoft.com/office/drawing/2014/main" id="{E2987189-ECEF-6549-9DEA-7A783AA1F317}"/>
                    </a:ext>
                  </a:extLst>
                </p:cNvPr>
                <p:cNvSpPr txBox="1">
                  <a:spLocks noRot="1" noChangeAspect="1" noMove="1" noResize="1" noEditPoints="1" noAdjustHandles="1" noChangeArrowheads="1" noChangeShapeType="1" noTextEdit="1"/>
                </p:cNvSpPr>
                <p:nvPr/>
              </p:nvSpPr>
              <p:spPr>
                <a:xfrm>
                  <a:off x="9004518" y="2769258"/>
                  <a:ext cx="635431" cy="369332"/>
                </a:xfrm>
                <a:prstGeom prst="rect">
                  <a:avLst/>
                </a:prstGeom>
                <a:blipFill>
                  <a:blip r:embed="rId43"/>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8258D38-5A45-5E4E-85C9-2243994229D1}"/>
                    </a:ext>
                  </a:extLst>
                </p:cNvPr>
                <p:cNvSpPr txBox="1"/>
                <p:nvPr/>
              </p:nvSpPr>
              <p:spPr>
                <a:xfrm>
                  <a:off x="10563388" y="2769258"/>
                  <a:ext cx="6354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𝐼</m:t>
                            </m:r>
                          </m:e>
                          <m:sub>
                            <m:r>
                              <a:rPr lang="en-US" altLang="zh-CN" sz="2400" b="0" i="1" smtClean="0">
                                <a:latin typeface="Cambria Math" panose="02040503050406030204" pitchFamily="18" charset="0"/>
                              </a:rPr>
                              <m:t>0</m:t>
                            </m:r>
                          </m:sub>
                        </m:sSub>
                      </m:oMath>
                    </m:oMathPara>
                  </a14:m>
                  <a:endParaRPr lang="en-US" sz="2400" dirty="0"/>
                </a:p>
              </p:txBody>
            </p:sp>
          </mc:Choice>
          <mc:Fallback xmlns="">
            <p:sp>
              <p:nvSpPr>
                <p:cNvPr id="100" name="TextBox 99">
                  <a:extLst>
                    <a:ext uri="{FF2B5EF4-FFF2-40B4-BE49-F238E27FC236}">
                      <a16:creationId xmlns:a16="http://schemas.microsoft.com/office/drawing/2014/main" id="{88258D38-5A45-5E4E-85C9-2243994229D1}"/>
                    </a:ext>
                  </a:extLst>
                </p:cNvPr>
                <p:cNvSpPr txBox="1">
                  <a:spLocks noRot="1" noChangeAspect="1" noMove="1" noResize="1" noEditPoints="1" noAdjustHandles="1" noChangeArrowheads="1" noChangeShapeType="1" noTextEdit="1"/>
                </p:cNvSpPr>
                <p:nvPr/>
              </p:nvSpPr>
              <p:spPr>
                <a:xfrm>
                  <a:off x="10563388" y="2769258"/>
                  <a:ext cx="635431" cy="369332"/>
                </a:xfrm>
                <a:prstGeom prst="rect">
                  <a:avLst/>
                </a:prstGeom>
                <a:blipFill>
                  <a:blip r:embed="rId44"/>
                  <a:stretch>
                    <a:fillRect b="-17241"/>
                  </a:stretch>
                </a:blipFill>
              </p:spPr>
              <p:txBody>
                <a:bodyPr/>
                <a:lstStyle/>
                <a:p>
                  <a:r>
                    <a:rPr lang="en-US">
                      <a:noFill/>
                    </a:rPr>
                    <a:t> </a:t>
                  </a:r>
                </a:p>
              </p:txBody>
            </p:sp>
          </mc:Fallback>
        </mc:AlternateContent>
        <p:cxnSp>
          <p:nvCxnSpPr>
            <p:cNvPr id="101" name="Straight Arrow Connector 100">
              <a:extLst>
                <a:ext uri="{FF2B5EF4-FFF2-40B4-BE49-F238E27FC236}">
                  <a16:creationId xmlns:a16="http://schemas.microsoft.com/office/drawing/2014/main" id="{E97111FF-7FDC-2744-ADD7-06DB3A2B26CC}"/>
                </a:ext>
              </a:extLst>
            </p:cNvPr>
            <p:cNvCxnSpPr>
              <a:cxnSpLocks/>
            </p:cNvCxnSpPr>
            <p:nvPr/>
          </p:nvCxnSpPr>
          <p:spPr>
            <a:xfrm>
              <a:off x="6489283" y="3162647"/>
              <a:ext cx="0" cy="26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6ACD18B-8B3A-9340-938B-A92931464C80}"/>
                </a:ext>
              </a:extLst>
            </p:cNvPr>
            <p:cNvCxnSpPr>
              <a:cxnSpLocks/>
            </p:cNvCxnSpPr>
            <p:nvPr/>
          </p:nvCxnSpPr>
          <p:spPr>
            <a:xfrm>
              <a:off x="8395576" y="3162647"/>
              <a:ext cx="0" cy="26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4B9EF2FC-24B0-4B4E-B026-FF97DD5F78E4}"/>
                </a:ext>
              </a:extLst>
            </p:cNvPr>
            <p:cNvCxnSpPr>
              <a:cxnSpLocks/>
            </p:cNvCxnSpPr>
            <p:nvPr/>
          </p:nvCxnSpPr>
          <p:spPr>
            <a:xfrm>
              <a:off x="9895997" y="3151349"/>
              <a:ext cx="0" cy="26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85379456-4E98-C24F-BF81-A66B0C05418F}"/>
                </a:ext>
              </a:extLst>
            </p:cNvPr>
            <p:cNvCxnSpPr>
              <a:cxnSpLocks/>
            </p:cNvCxnSpPr>
            <p:nvPr/>
          </p:nvCxnSpPr>
          <p:spPr>
            <a:xfrm flipV="1">
              <a:off x="6971657" y="3162648"/>
              <a:ext cx="0" cy="266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70911BF8-F553-B747-8578-44BDB8BF094C}"/>
                </a:ext>
              </a:extLst>
            </p:cNvPr>
            <p:cNvCxnSpPr>
              <a:cxnSpLocks/>
            </p:cNvCxnSpPr>
            <p:nvPr/>
          </p:nvCxnSpPr>
          <p:spPr>
            <a:xfrm flipV="1">
              <a:off x="8808205" y="3162647"/>
              <a:ext cx="0" cy="26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6E428FD-C4CA-6B4E-BFA4-432D0141D7CB}"/>
                </a:ext>
              </a:extLst>
            </p:cNvPr>
            <p:cNvCxnSpPr>
              <a:cxnSpLocks/>
            </p:cNvCxnSpPr>
            <p:nvPr/>
          </p:nvCxnSpPr>
          <p:spPr>
            <a:xfrm flipV="1">
              <a:off x="10375132" y="3176424"/>
              <a:ext cx="0" cy="241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Oval 31">
            <a:extLst>
              <a:ext uri="{FF2B5EF4-FFF2-40B4-BE49-F238E27FC236}">
                <a16:creationId xmlns:a16="http://schemas.microsoft.com/office/drawing/2014/main" id="{C5C4221A-071C-F046-BC00-1399C9DCDAEE}"/>
              </a:ext>
            </a:extLst>
          </p:cNvPr>
          <p:cNvSpPr/>
          <p:nvPr/>
        </p:nvSpPr>
        <p:spPr>
          <a:xfrm>
            <a:off x="6723693" y="1290825"/>
            <a:ext cx="537920" cy="5430650"/>
          </a:xfrm>
          <a:prstGeom prst="ellipse">
            <a:avLst/>
          </a:prstGeom>
          <a:solidFill>
            <a:schemeClr val="lt1">
              <a:alpha val="0"/>
            </a:schemeClr>
          </a:solidFill>
          <a:ln w="254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9" name="Oval 118">
            <a:extLst>
              <a:ext uri="{FF2B5EF4-FFF2-40B4-BE49-F238E27FC236}">
                <a16:creationId xmlns:a16="http://schemas.microsoft.com/office/drawing/2014/main" id="{6332C9B5-E61F-BD4F-865D-70C7BE78E8F7}"/>
              </a:ext>
            </a:extLst>
          </p:cNvPr>
          <p:cNvSpPr/>
          <p:nvPr/>
        </p:nvSpPr>
        <p:spPr>
          <a:xfrm>
            <a:off x="8567841" y="1233192"/>
            <a:ext cx="537920" cy="5430650"/>
          </a:xfrm>
          <a:prstGeom prst="ellipse">
            <a:avLst/>
          </a:prstGeom>
          <a:solidFill>
            <a:schemeClr val="lt1">
              <a:alpha val="0"/>
            </a:schemeClr>
          </a:solidFill>
          <a:ln w="254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0" name="Oval 119">
            <a:extLst>
              <a:ext uri="{FF2B5EF4-FFF2-40B4-BE49-F238E27FC236}">
                <a16:creationId xmlns:a16="http://schemas.microsoft.com/office/drawing/2014/main" id="{71F02CA9-A98D-7840-9D26-7EF0CB2FCF51}"/>
              </a:ext>
            </a:extLst>
          </p:cNvPr>
          <p:cNvSpPr/>
          <p:nvPr/>
        </p:nvSpPr>
        <p:spPr>
          <a:xfrm>
            <a:off x="10206142" y="1254677"/>
            <a:ext cx="537920" cy="5430650"/>
          </a:xfrm>
          <a:prstGeom prst="ellipse">
            <a:avLst/>
          </a:prstGeom>
          <a:solidFill>
            <a:schemeClr val="lt1">
              <a:alpha val="0"/>
            </a:schemeClr>
          </a:solidFill>
          <a:ln w="254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4018A3D-B870-F84A-818E-ADECEAC8FBA3}"/>
              </a:ext>
            </a:extLst>
          </p:cNvPr>
          <p:cNvCxnSpPr>
            <a:cxnSpLocks/>
          </p:cNvCxnSpPr>
          <p:nvPr/>
        </p:nvCxnSpPr>
        <p:spPr>
          <a:xfrm>
            <a:off x="3084157" y="3089356"/>
            <a:ext cx="0" cy="1203675"/>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8127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1|0.2"/>
</p:tagLst>
</file>

<file path=ppt/tags/tag4.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13809</TotalTime>
  <Words>2075</Words>
  <Application>Microsoft Office PowerPoint</Application>
  <PresentationFormat>Widescreen</PresentationFormat>
  <Paragraphs>522</Paragraphs>
  <Slides>40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Helvetica Neue</vt:lpstr>
      <vt:lpstr>Arial</vt:lpstr>
      <vt:lpstr>Calibri</vt:lpstr>
      <vt:lpstr>Calibri Light</vt:lpstr>
      <vt:lpstr>Cambria Math</vt:lpstr>
      <vt:lpstr>Office Theme</vt:lpstr>
      <vt:lpstr>Systematic Communication Acceleration for Distributed DNN Training </vt:lpstr>
      <vt:lpstr>Outline</vt:lpstr>
      <vt:lpstr>The DNN Breakthrough in 2012</vt:lpstr>
      <vt:lpstr>PowerPoint Presentation</vt:lpstr>
      <vt:lpstr>Deep Neural Network (DNN)</vt:lpstr>
      <vt:lpstr>DNN Basics: Backprop </vt:lpstr>
      <vt:lpstr>DNN Basic Computing Blocks</vt:lpstr>
      <vt:lpstr>Backprop based DNN Training</vt:lpstr>
      <vt:lpstr>Distributed DNN Training</vt:lpstr>
      <vt:lpstr>Distributed DNN Training</vt:lpstr>
      <vt:lpstr>Systematic Communication Acceleration</vt:lpstr>
      <vt:lpstr>RDMA</vt:lpstr>
      <vt:lpstr>RoCEv2: RDMA over Commodity Ethernet</vt:lpstr>
      <vt:lpstr>Using RDMA for Communication</vt:lpstr>
      <vt:lpstr>Vanilla RDMA Does Not Perform Well</vt:lpstr>
      <vt:lpstr>Optimizing RDMA for DNN Training</vt:lpstr>
      <vt:lpstr>Tensor Buffer Memory Reuse</vt:lpstr>
      <vt:lpstr>Tensor Buffer Memory Reuse</vt:lpstr>
      <vt:lpstr>Zero-copy RDMA Data Path</vt:lpstr>
      <vt:lpstr>Address the Slow-Receiver Symptom</vt:lpstr>
      <vt:lpstr>RDMA Next Steps</vt:lpstr>
      <vt:lpstr>Systematic Communication Acceleration</vt:lpstr>
      <vt:lpstr>PowerPoint Presentation</vt:lpstr>
      <vt:lpstr>PowerPoint Presentation</vt:lpstr>
      <vt:lpstr>PowerPoint Presentation</vt:lpstr>
      <vt:lpstr>Priority Scheduling and Tensor Partitioning</vt:lpstr>
      <vt:lpstr>PowerPoint Presentation</vt:lpstr>
      <vt:lpstr>PowerPoint Presentation</vt:lpstr>
      <vt:lpstr>Systematic Communication Acceleration</vt:lpstr>
      <vt:lpstr>The Problem: Sub-optimal Inter-machine Communication</vt:lpstr>
      <vt:lpstr>BytePS for Inter-machine Communication</vt:lpstr>
      <vt:lpstr>BytePS’ Best Partition Strategy</vt:lpstr>
      <vt:lpstr>BytePS Usage and Deployment</vt:lpstr>
      <vt:lpstr>Evaluation Setup</vt:lpstr>
      <vt:lpstr>End-to-end Scalability (up to 256 GPUs)</vt:lpstr>
      <vt:lpstr>Outline</vt:lpstr>
      <vt:lpstr>Discussion</vt:lpstr>
      <vt:lpstr>Discussion</vt:lpstr>
      <vt:lpstr>Summary </vt:lpstr>
      <vt:lpstr>Acknowledgement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Chuanxiong Guo</dc:creator>
  <cp:lastModifiedBy>Chuanxiong Guo</cp:lastModifiedBy>
  <cp:revision>99</cp:revision>
  <dcterms:created xsi:type="dcterms:W3CDTF">2019-05-10T14:07:28Z</dcterms:created>
  <dcterms:modified xsi:type="dcterms:W3CDTF">2022-02-18T04:21:54Z</dcterms:modified>
</cp:coreProperties>
</file>